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4"/>
  </p:sldMasterIdLst>
  <p:notesMasterIdLst>
    <p:notesMasterId r:id="rId22"/>
  </p:notesMasterIdLst>
  <p:sldIdLst>
    <p:sldId id="275" r:id="rId5"/>
    <p:sldId id="259" r:id="rId6"/>
    <p:sldId id="265" r:id="rId7"/>
    <p:sldId id="267" r:id="rId8"/>
    <p:sldId id="266" r:id="rId9"/>
    <p:sldId id="268" r:id="rId10"/>
    <p:sldId id="269" r:id="rId11"/>
    <p:sldId id="270" r:id="rId12"/>
    <p:sldId id="271" r:id="rId13"/>
    <p:sldId id="277" r:id="rId14"/>
    <p:sldId id="272" r:id="rId15"/>
    <p:sldId id="260" r:id="rId16"/>
    <p:sldId id="261" r:id="rId17"/>
    <p:sldId id="273" r:id="rId18"/>
    <p:sldId id="274" r:id="rId19"/>
    <p:sldId id="278" r:id="rId20"/>
    <p:sldId id="263" r:id="rId21"/>
  </p:sldIdLst>
  <p:sldSz cx="12192000" cy="6858000"/>
  <p:notesSz cx="6858000" cy="9144000"/>
  <p:embeddedFontLst>
    <p:embeddedFont>
      <p:font typeface="Abril Fatface" panose="02000503000000020003" pitchFamily="2" charset="0"/>
      <p:regular r:id="rId23"/>
    </p:embeddedFont>
    <p:embeddedFont>
      <p:font typeface="Book Antiqua" panose="02040602050305030304" pitchFamily="18" charset="0"/>
      <p:regular r:id="rId24"/>
      <p:bold r:id="rId25"/>
      <p:italic r:id="rId26"/>
      <p:boldItalic r:id="rId27"/>
    </p:embeddedFont>
    <p:embeddedFont>
      <p:font typeface="Calibri" panose="020F0502020204030204" pitchFamily="34" charset="0"/>
      <p:regular r:id="rId28"/>
      <p:bold r:id="rId29"/>
      <p:italic r:id="rId30"/>
      <p:boldItalic r:id="rId31"/>
    </p:embeddedFont>
    <p:embeddedFont>
      <p:font typeface="Calibri Light" panose="020F0302020204030204" pitchFamily="34" charset="0"/>
      <p:regular r:id="rId32"/>
      <p:italic r:id="rId33"/>
    </p:embeddedFont>
  </p:embeddedFontLst>
  <p:defaultText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6609B9E-F522-4A92-AC80-0CCFCD38A575}">
          <p14:sldIdLst>
            <p14:sldId id="275"/>
            <p14:sldId id="259"/>
            <p14:sldId id="265"/>
            <p14:sldId id="267"/>
            <p14:sldId id="266"/>
            <p14:sldId id="268"/>
            <p14:sldId id="269"/>
            <p14:sldId id="270"/>
            <p14:sldId id="271"/>
            <p14:sldId id="277"/>
            <p14:sldId id="272"/>
            <p14:sldId id="260"/>
            <p14:sldId id="261"/>
            <p14:sldId id="273"/>
            <p14:sldId id="274"/>
            <p14:sldId id="278"/>
            <p14:sldId id="263"/>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86" autoAdjust="0"/>
    <p:restoredTop sz="93741" autoAdjust="0"/>
  </p:normalViewPr>
  <p:slideViewPr>
    <p:cSldViewPr snapToGrid="0" snapToObjects="1">
      <p:cViewPr varScale="1">
        <p:scale>
          <a:sx n="62" d="100"/>
          <a:sy n="62" d="100"/>
        </p:scale>
        <p:origin x="704" y="28"/>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font" Target="fonts/font11.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media/hdphoto1.wdp>
</file>

<file path=ppt/media/image1.jpg>
</file>

<file path=ppt/media/image10.jpg>
</file>

<file path=ppt/media/image11.jpg>
</file>

<file path=ppt/media/image12.jpg>
</file>

<file path=ppt/media/image13.jpg>
</file>

<file path=ppt/media/image14.jpg>
</file>

<file path=ppt/media/image15.png>
</file>

<file path=ppt/media/image16.jpg>
</file>

<file path=ppt/media/image17.png>
</file>

<file path=ppt/media/image18.jpg>
</file>

<file path=ppt/media/image2.png>
</file>

<file path=ppt/media/image3.pn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65B9D6-39EF-4611-82DE-E8CDBFFABAD4}" type="datetimeFigureOut">
              <a:rPr lang="en-IN" smtClean="0"/>
              <a:t>11-04-2023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57E2CD-C54F-460B-B1AB-F3D48461FAC5}" type="slidenum">
              <a:rPr lang="en-IN" smtClean="0"/>
              <a:t>‹#›</a:t>
            </a:fld>
            <a:endParaRPr lang="en-IN"/>
          </a:p>
        </p:txBody>
      </p:sp>
    </p:spTree>
    <p:extLst>
      <p:ext uri="{BB962C8B-B14F-4D97-AF65-F5344CB8AC3E}">
        <p14:creationId xmlns:p14="http://schemas.microsoft.com/office/powerpoint/2010/main" val="24778934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sp>
        <p:nvSpPr>
          <p:cNvPr id="8" name="그림 개체 틀 7">
            <a:extLst>
              <a:ext uri="{FF2B5EF4-FFF2-40B4-BE49-F238E27FC236}">
                <a16:creationId xmlns:a16="http://schemas.microsoft.com/office/drawing/2014/main" id="{5B89FF64-1C48-7A7A-F096-B8CDAFAF9476}"/>
              </a:ext>
            </a:extLst>
          </p:cNvPr>
          <p:cNvSpPr>
            <a:spLocks noGrp="1"/>
          </p:cNvSpPr>
          <p:nvPr>
            <p:ph type="pic" sz="quarter" idx="10"/>
          </p:nvPr>
        </p:nvSpPr>
        <p:spPr>
          <a:xfrm>
            <a:off x="0" y="0"/>
            <a:ext cx="12192000" cy="6858000"/>
          </a:xfrm>
        </p:spPr>
        <p:txBody>
          <a:bodyPr/>
          <a:lstStyle/>
          <a:p>
            <a:endParaRPr kumimoji="1" lang="x-none" altLang="en-US"/>
          </a:p>
        </p:txBody>
      </p:sp>
    </p:spTree>
    <p:extLst>
      <p:ext uri="{BB962C8B-B14F-4D97-AF65-F5344CB8AC3E}">
        <p14:creationId xmlns:p14="http://schemas.microsoft.com/office/powerpoint/2010/main" val="11825994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사용자 지정 레이아웃">
    <p:spTree>
      <p:nvGrpSpPr>
        <p:cNvPr id="1" name=""/>
        <p:cNvGrpSpPr/>
        <p:nvPr/>
      </p:nvGrpSpPr>
      <p:grpSpPr>
        <a:xfrm>
          <a:off x="0" y="0"/>
          <a:ext cx="0" cy="0"/>
          <a:chOff x="0" y="0"/>
          <a:chExt cx="0" cy="0"/>
        </a:xfrm>
      </p:grpSpPr>
      <p:sp>
        <p:nvSpPr>
          <p:cNvPr id="8" name="그림 개체 틀 7">
            <a:extLst>
              <a:ext uri="{FF2B5EF4-FFF2-40B4-BE49-F238E27FC236}">
                <a16:creationId xmlns:a16="http://schemas.microsoft.com/office/drawing/2014/main" id="{A623BD45-4DD0-67A1-556D-6923A14623BF}"/>
              </a:ext>
            </a:extLst>
          </p:cNvPr>
          <p:cNvSpPr>
            <a:spLocks noGrp="1"/>
          </p:cNvSpPr>
          <p:nvPr>
            <p:ph type="pic" sz="quarter" idx="11"/>
          </p:nvPr>
        </p:nvSpPr>
        <p:spPr>
          <a:xfrm>
            <a:off x="1053202" y="1036167"/>
            <a:ext cx="5042797" cy="4785666"/>
          </a:xfrm>
        </p:spPr>
        <p:txBody>
          <a:bodyPr/>
          <a:lstStyle/>
          <a:p>
            <a:endParaRPr kumimoji="1" lang="x-none" altLang="en-US"/>
          </a:p>
        </p:txBody>
      </p:sp>
    </p:spTree>
    <p:extLst>
      <p:ext uri="{BB962C8B-B14F-4D97-AF65-F5344CB8AC3E}">
        <p14:creationId xmlns:p14="http://schemas.microsoft.com/office/powerpoint/2010/main" val="3996309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spTree>
      <p:nvGrpSpPr>
        <p:cNvPr id="1" name=""/>
        <p:cNvGrpSpPr/>
        <p:nvPr/>
      </p:nvGrpSpPr>
      <p:grpSpPr>
        <a:xfrm>
          <a:off x="0" y="0"/>
          <a:ext cx="0" cy="0"/>
          <a:chOff x="0" y="0"/>
          <a:chExt cx="0" cy="0"/>
        </a:xfrm>
      </p:grpSpPr>
      <p:sp>
        <p:nvSpPr>
          <p:cNvPr id="6" name="그림 개체 틀 7">
            <a:extLst>
              <a:ext uri="{FF2B5EF4-FFF2-40B4-BE49-F238E27FC236}">
                <a16:creationId xmlns:a16="http://schemas.microsoft.com/office/drawing/2014/main" id="{1961CEB9-056A-019E-3E38-AE7914D24B59}"/>
              </a:ext>
            </a:extLst>
          </p:cNvPr>
          <p:cNvSpPr>
            <a:spLocks noGrp="1"/>
          </p:cNvSpPr>
          <p:nvPr>
            <p:ph type="pic" sz="quarter" idx="11"/>
          </p:nvPr>
        </p:nvSpPr>
        <p:spPr>
          <a:xfrm>
            <a:off x="645696" y="3429000"/>
            <a:ext cx="5344287" cy="2850033"/>
          </a:xfrm>
        </p:spPr>
        <p:txBody>
          <a:bodyPr/>
          <a:lstStyle/>
          <a:p>
            <a:endParaRPr kumimoji="1" lang="x-none" altLang="en-US"/>
          </a:p>
        </p:txBody>
      </p:sp>
      <p:sp>
        <p:nvSpPr>
          <p:cNvPr id="7" name="그림 개체 틀 7">
            <a:extLst>
              <a:ext uri="{FF2B5EF4-FFF2-40B4-BE49-F238E27FC236}">
                <a16:creationId xmlns:a16="http://schemas.microsoft.com/office/drawing/2014/main" id="{0FE29B88-A730-B6BD-4B01-DDE975D6130F}"/>
              </a:ext>
            </a:extLst>
          </p:cNvPr>
          <p:cNvSpPr>
            <a:spLocks noGrp="1"/>
          </p:cNvSpPr>
          <p:nvPr>
            <p:ph type="pic" sz="quarter" idx="12"/>
          </p:nvPr>
        </p:nvSpPr>
        <p:spPr>
          <a:xfrm>
            <a:off x="6202017" y="3429000"/>
            <a:ext cx="5344288" cy="2850033"/>
          </a:xfrm>
        </p:spPr>
        <p:txBody>
          <a:bodyPr/>
          <a:lstStyle/>
          <a:p>
            <a:endParaRPr kumimoji="1" lang="x-none" altLang="en-US"/>
          </a:p>
        </p:txBody>
      </p:sp>
    </p:spTree>
    <p:extLst>
      <p:ext uri="{BB962C8B-B14F-4D97-AF65-F5344CB8AC3E}">
        <p14:creationId xmlns:p14="http://schemas.microsoft.com/office/powerpoint/2010/main" val="2064114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사용자 지정 레이아웃">
    <p:spTree>
      <p:nvGrpSpPr>
        <p:cNvPr id="1" name=""/>
        <p:cNvGrpSpPr/>
        <p:nvPr/>
      </p:nvGrpSpPr>
      <p:grpSpPr>
        <a:xfrm>
          <a:off x="0" y="0"/>
          <a:ext cx="0" cy="0"/>
          <a:chOff x="0" y="0"/>
          <a:chExt cx="0" cy="0"/>
        </a:xfrm>
      </p:grpSpPr>
      <p:sp>
        <p:nvSpPr>
          <p:cNvPr id="9" name="그림 개체 틀 7">
            <a:extLst>
              <a:ext uri="{FF2B5EF4-FFF2-40B4-BE49-F238E27FC236}">
                <a16:creationId xmlns:a16="http://schemas.microsoft.com/office/drawing/2014/main" id="{CB6A2DB2-137C-96E3-6208-1F5C9CE73039}"/>
              </a:ext>
            </a:extLst>
          </p:cNvPr>
          <p:cNvSpPr>
            <a:spLocks noGrp="1"/>
          </p:cNvSpPr>
          <p:nvPr>
            <p:ph type="pic" sz="quarter" idx="11"/>
          </p:nvPr>
        </p:nvSpPr>
        <p:spPr>
          <a:xfrm>
            <a:off x="9183757" y="2663687"/>
            <a:ext cx="3008243" cy="4194313"/>
          </a:xfrm>
        </p:spPr>
        <p:txBody>
          <a:bodyPr/>
          <a:lstStyle/>
          <a:p>
            <a:endParaRPr kumimoji="1" lang="x-none" altLang="en-US"/>
          </a:p>
        </p:txBody>
      </p:sp>
      <p:sp>
        <p:nvSpPr>
          <p:cNvPr id="11" name="그림 개체 틀 10">
            <a:extLst>
              <a:ext uri="{FF2B5EF4-FFF2-40B4-BE49-F238E27FC236}">
                <a16:creationId xmlns:a16="http://schemas.microsoft.com/office/drawing/2014/main" id="{A1722608-774F-FE9F-7F48-EF8FF9047559}"/>
              </a:ext>
            </a:extLst>
          </p:cNvPr>
          <p:cNvSpPr>
            <a:spLocks noGrp="1"/>
          </p:cNvSpPr>
          <p:nvPr>
            <p:ph type="pic" sz="quarter" idx="12"/>
          </p:nvPr>
        </p:nvSpPr>
        <p:spPr>
          <a:xfrm>
            <a:off x="8016150" y="1495287"/>
            <a:ext cx="2335213" cy="2336800"/>
          </a:xfrm>
          <a:prstGeom prst="ellipse">
            <a:avLst/>
          </a:prstGeom>
        </p:spPr>
        <p:txBody>
          <a:bodyPr/>
          <a:lstStyle/>
          <a:p>
            <a:endParaRPr kumimoji="1" lang="x-none" altLang="en-US"/>
          </a:p>
        </p:txBody>
      </p:sp>
      <p:sp>
        <p:nvSpPr>
          <p:cNvPr id="4" name="텍스트 개체 틀 2">
            <a:extLst>
              <a:ext uri="{FF2B5EF4-FFF2-40B4-BE49-F238E27FC236}">
                <a16:creationId xmlns:a16="http://schemas.microsoft.com/office/drawing/2014/main" id="{C1F66869-C307-41F5-109B-B035D13EAE83}"/>
              </a:ext>
            </a:extLst>
          </p:cNvPr>
          <p:cNvSpPr>
            <a:spLocks noGrp="1"/>
          </p:cNvSpPr>
          <p:nvPr>
            <p:ph type="body" sz="quarter" idx="13"/>
          </p:nvPr>
        </p:nvSpPr>
        <p:spPr>
          <a:xfrm>
            <a:off x="751554" y="2438401"/>
            <a:ext cx="6750459" cy="3707075"/>
          </a:xfrm>
        </p:spPr>
        <p:txBody>
          <a:bodyPr>
            <a:normAutofit/>
          </a:bodyPr>
          <a:lstStyle>
            <a:lvl1pPr marL="0" indent="0" algn="l">
              <a:lnSpc>
                <a:spcPct val="150000"/>
              </a:lnSpc>
              <a:buFontTx/>
              <a:buNone/>
              <a:defRPr sz="1400">
                <a:solidFill>
                  <a:schemeClr val="bg2">
                    <a:lumMod val="50000"/>
                  </a:schemeClr>
                </a:solidFill>
                <a:latin typeface="+mn-lt"/>
              </a:defRPr>
            </a:lvl1pPr>
          </a:lstStyle>
          <a:p>
            <a:pPr lvl="0"/>
            <a:r>
              <a:rPr kumimoji="1" lang="ko-KR" altLang="en-US"/>
              <a:t>마스터 텍스트 스타일을 편집하려면 클릭</a:t>
            </a:r>
          </a:p>
        </p:txBody>
      </p:sp>
      <p:sp>
        <p:nvSpPr>
          <p:cNvPr id="5" name="텍스트 개체 틀 2">
            <a:extLst>
              <a:ext uri="{FF2B5EF4-FFF2-40B4-BE49-F238E27FC236}">
                <a16:creationId xmlns:a16="http://schemas.microsoft.com/office/drawing/2014/main" id="{74A62DB5-82E3-B2ED-71DA-FFAAA69C82AE}"/>
              </a:ext>
            </a:extLst>
          </p:cNvPr>
          <p:cNvSpPr>
            <a:spLocks noGrp="1"/>
          </p:cNvSpPr>
          <p:nvPr>
            <p:ph type="body" sz="quarter" idx="14"/>
          </p:nvPr>
        </p:nvSpPr>
        <p:spPr>
          <a:xfrm>
            <a:off x="751555" y="561975"/>
            <a:ext cx="6750458" cy="1678072"/>
          </a:xfrm>
        </p:spPr>
        <p:txBody>
          <a:bodyPr>
            <a:noAutofit/>
          </a:bodyPr>
          <a:lstStyle>
            <a:lvl1pPr marL="0" indent="0" algn="l">
              <a:lnSpc>
                <a:spcPct val="100000"/>
              </a:lnSpc>
              <a:buFontTx/>
              <a:buNone/>
              <a:defRPr sz="4800" b="0" i="0">
                <a:solidFill>
                  <a:schemeClr val="tx2"/>
                </a:solidFill>
                <a:latin typeface="+mj-lt"/>
              </a:defRPr>
            </a:lvl1pPr>
          </a:lstStyle>
          <a:p>
            <a:pPr lvl="0"/>
            <a:r>
              <a:rPr kumimoji="1" lang="ko-KR" altLang="en-US"/>
              <a:t>마스터 텍스트 스타일을 편집하려면 클릭</a:t>
            </a:r>
          </a:p>
        </p:txBody>
      </p:sp>
    </p:spTree>
    <p:extLst>
      <p:ext uri="{BB962C8B-B14F-4D97-AF65-F5344CB8AC3E}">
        <p14:creationId xmlns:p14="http://schemas.microsoft.com/office/powerpoint/2010/main" val="3104685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사용자 지정 레이아웃">
    <p:spTree>
      <p:nvGrpSpPr>
        <p:cNvPr id="1" name=""/>
        <p:cNvGrpSpPr/>
        <p:nvPr/>
      </p:nvGrpSpPr>
      <p:grpSpPr>
        <a:xfrm>
          <a:off x="0" y="0"/>
          <a:ext cx="0" cy="0"/>
          <a:chOff x="0" y="0"/>
          <a:chExt cx="0" cy="0"/>
        </a:xfrm>
      </p:grpSpPr>
      <p:sp>
        <p:nvSpPr>
          <p:cNvPr id="6" name="그림 개체 틀 7">
            <a:extLst>
              <a:ext uri="{FF2B5EF4-FFF2-40B4-BE49-F238E27FC236}">
                <a16:creationId xmlns:a16="http://schemas.microsoft.com/office/drawing/2014/main" id="{A3033E99-2630-5F1F-38B5-DA735DD47A7C}"/>
              </a:ext>
            </a:extLst>
          </p:cNvPr>
          <p:cNvSpPr>
            <a:spLocks noGrp="1"/>
          </p:cNvSpPr>
          <p:nvPr>
            <p:ph type="pic" sz="quarter" idx="11"/>
          </p:nvPr>
        </p:nvSpPr>
        <p:spPr>
          <a:xfrm>
            <a:off x="0" y="1"/>
            <a:ext cx="12192000" cy="2057399"/>
          </a:xfrm>
        </p:spPr>
        <p:txBody>
          <a:bodyPr/>
          <a:lstStyle/>
          <a:p>
            <a:endParaRPr kumimoji="1" lang="x-none" altLang="en-US"/>
          </a:p>
        </p:txBody>
      </p:sp>
      <p:sp>
        <p:nvSpPr>
          <p:cNvPr id="7" name="그림 개체 틀 10">
            <a:extLst>
              <a:ext uri="{FF2B5EF4-FFF2-40B4-BE49-F238E27FC236}">
                <a16:creationId xmlns:a16="http://schemas.microsoft.com/office/drawing/2014/main" id="{441CCD23-3760-B049-C8EB-E010344E1EA1}"/>
              </a:ext>
            </a:extLst>
          </p:cNvPr>
          <p:cNvSpPr>
            <a:spLocks noGrp="1"/>
          </p:cNvSpPr>
          <p:nvPr>
            <p:ph type="pic" sz="quarter" idx="12"/>
          </p:nvPr>
        </p:nvSpPr>
        <p:spPr>
          <a:xfrm>
            <a:off x="10322030" y="409689"/>
            <a:ext cx="1237180" cy="1238021"/>
          </a:xfrm>
          <a:prstGeom prst="ellipse">
            <a:avLst/>
          </a:prstGeom>
        </p:spPr>
        <p:txBody>
          <a:bodyPr/>
          <a:lstStyle/>
          <a:p>
            <a:endParaRPr kumimoji="1" lang="x-none" altLang="en-US"/>
          </a:p>
        </p:txBody>
      </p:sp>
      <p:sp>
        <p:nvSpPr>
          <p:cNvPr id="4" name="텍스트 개체 틀 2">
            <a:extLst>
              <a:ext uri="{FF2B5EF4-FFF2-40B4-BE49-F238E27FC236}">
                <a16:creationId xmlns:a16="http://schemas.microsoft.com/office/drawing/2014/main" id="{5833A5D0-8C5D-85B9-FD75-298C12C3AB27}"/>
              </a:ext>
            </a:extLst>
          </p:cNvPr>
          <p:cNvSpPr>
            <a:spLocks noGrp="1"/>
          </p:cNvSpPr>
          <p:nvPr>
            <p:ph type="body" sz="quarter" idx="13"/>
          </p:nvPr>
        </p:nvSpPr>
        <p:spPr>
          <a:xfrm>
            <a:off x="781372" y="4355690"/>
            <a:ext cx="10629257" cy="1903911"/>
          </a:xfrm>
        </p:spPr>
        <p:txBody>
          <a:bodyPr>
            <a:normAutofit/>
          </a:bodyPr>
          <a:lstStyle>
            <a:lvl1pPr marL="0" indent="0" algn="l">
              <a:lnSpc>
                <a:spcPct val="150000"/>
              </a:lnSpc>
              <a:buFontTx/>
              <a:buNone/>
              <a:defRPr sz="1400">
                <a:solidFill>
                  <a:schemeClr val="bg2">
                    <a:lumMod val="50000"/>
                  </a:schemeClr>
                </a:solidFill>
                <a:latin typeface="+mn-lt"/>
              </a:defRPr>
            </a:lvl1pPr>
          </a:lstStyle>
          <a:p>
            <a:pPr lvl="0"/>
            <a:r>
              <a:rPr kumimoji="1" lang="ko-KR" altLang="en-US"/>
              <a:t>마스터 텍스트 스타일을 편집하려면 클릭</a:t>
            </a:r>
          </a:p>
        </p:txBody>
      </p:sp>
      <p:sp>
        <p:nvSpPr>
          <p:cNvPr id="5" name="텍스트 개체 틀 2">
            <a:extLst>
              <a:ext uri="{FF2B5EF4-FFF2-40B4-BE49-F238E27FC236}">
                <a16:creationId xmlns:a16="http://schemas.microsoft.com/office/drawing/2014/main" id="{846DF738-8515-8278-0324-6B35D8CB8AF2}"/>
              </a:ext>
            </a:extLst>
          </p:cNvPr>
          <p:cNvSpPr>
            <a:spLocks noGrp="1"/>
          </p:cNvSpPr>
          <p:nvPr>
            <p:ph type="body" sz="quarter" idx="14"/>
          </p:nvPr>
        </p:nvSpPr>
        <p:spPr>
          <a:xfrm>
            <a:off x="781372" y="2362200"/>
            <a:ext cx="10629257" cy="1659195"/>
          </a:xfrm>
        </p:spPr>
        <p:txBody>
          <a:bodyPr>
            <a:noAutofit/>
          </a:bodyPr>
          <a:lstStyle>
            <a:lvl1pPr marL="0" indent="0" algn="l">
              <a:lnSpc>
                <a:spcPct val="100000"/>
              </a:lnSpc>
              <a:buFontTx/>
              <a:buNone/>
              <a:defRPr sz="4800" b="0" i="0">
                <a:solidFill>
                  <a:schemeClr val="tx2"/>
                </a:solidFill>
                <a:latin typeface="+mj-lt"/>
              </a:defRPr>
            </a:lvl1pPr>
          </a:lstStyle>
          <a:p>
            <a:pPr lvl="0"/>
            <a:r>
              <a:rPr kumimoji="1" lang="ko-KR" altLang="en-US"/>
              <a:t>마스터 텍스트 스타일을 편집하려면 클릭</a:t>
            </a:r>
          </a:p>
        </p:txBody>
      </p:sp>
    </p:spTree>
    <p:extLst>
      <p:ext uri="{BB962C8B-B14F-4D97-AF65-F5344CB8AC3E}">
        <p14:creationId xmlns:p14="http://schemas.microsoft.com/office/powerpoint/2010/main" val="4428565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BA7FB359-92FF-2907-A83F-E47331A5CE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ko-KR" altLang="en-US"/>
              <a:t>마스터 제목 스타일 편집</a:t>
            </a:r>
            <a:endParaRPr kumimoji="1" lang="x-none" altLang="en-US"/>
          </a:p>
        </p:txBody>
      </p:sp>
      <p:sp>
        <p:nvSpPr>
          <p:cNvPr id="3" name="텍스트 개체 틀 2">
            <a:extLst>
              <a:ext uri="{FF2B5EF4-FFF2-40B4-BE49-F238E27FC236}">
                <a16:creationId xmlns:a16="http://schemas.microsoft.com/office/drawing/2014/main" id="{D6D40567-D057-2ADE-76BA-276D65CFF4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x-none" altLang="en-US"/>
          </a:p>
        </p:txBody>
      </p:sp>
      <p:sp>
        <p:nvSpPr>
          <p:cNvPr id="4" name="날짜 개체 틀 3">
            <a:extLst>
              <a:ext uri="{FF2B5EF4-FFF2-40B4-BE49-F238E27FC236}">
                <a16:creationId xmlns:a16="http://schemas.microsoft.com/office/drawing/2014/main" id="{BC0D0D90-4A11-90D1-BC6F-199122E67C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A1B6AF-2C37-604C-8671-E1A7680151C7}" type="datetimeFigureOut">
              <a:t>4/11/2023</a:t>
            </a:fld>
            <a:endParaRPr kumimoji="1" lang="x-none" altLang="en-US"/>
          </a:p>
        </p:txBody>
      </p:sp>
      <p:sp>
        <p:nvSpPr>
          <p:cNvPr id="5" name="바닥글 개체 틀 4">
            <a:extLst>
              <a:ext uri="{FF2B5EF4-FFF2-40B4-BE49-F238E27FC236}">
                <a16:creationId xmlns:a16="http://schemas.microsoft.com/office/drawing/2014/main" id="{6C969211-EE3C-4844-F01F-83C33193CE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x-none" altLang="en-US"/>
          </a:p>
        </p:txBody>
      </p:sp>
      <p:sp>
        <p:nvSpPr>
          <p:cNvPr id="6" name="슬라이드 번호 개체 틀 5">
            <a:extLst>
              <a:ext uri="{FF2B5EF4-FFF2-40B4-BE49-F238E27FC236}">
                <a16:creationId xmlns:a16="http://schemas.microsoft.com/office/drawing/2014/main" id="{35FEFBD6-4CEA-0C87-0965-2124CBF3B9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6FEC40-4B22-0544-8DF6-7A9F76F2799A}" type="slidenum">
              <a:t>‹#›</a:t>
            </a:fld>
            <a:endParaRPr kumimoji="1" lang="x-none" altLang="en-US"/>
          </a:p>
        </p:txBody>
      </p:sp>
    </p:spTree>
    <p:extLst>
      <p:ext uri="{BB962C8B-B14F-4D97-AF65-F5344CB8AC3E}">
        <p14:creationId xmlns:p14="http://schemas.microsoft.com/office/powerpoint/2010/main" val="1664508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jpg"/><Relationship Id="rId1" Type="http://schemas.openxmlformats.org/officeDocument/2006/relationships/slideLayout" Target="../slideLayouts/slideLayout3.xml"/><Relationship Id="rId6" Type="http://schemas.openxmlformats.org/officeDocument/2006/relationships/image" Target="../media/image13.jpg"/><Relationship Id="rId5" Type="http://schemas.openxmlformats.org/officeDocument/2006/relationships/image" Target="../media/image12.jpg"/><Relationship Id="rId10" Type="http://schemas.openxmlformats.org/officeDocument/2006/relationships/image" Target="../media/image16.jpg"/><Relationship Id="rId4" Type="http://schemas.openxmlformats.org/officeDocument/2006/relationships/image" Target="../media/image11.jpg"/><Relationship Id="rId9"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17.png"/><Relationship Id="rId4" Type="http://schemas.openxmlformats.org/officeDocument/2006/relationships/image" Target="../media/image6.jpg"/></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towardsdatascience.com/real-time-drone-detection-using-opencv-in-python-905e10368d4c" TargetMode="External"/><Relationship Id="rId2" Type="http://schemas.openxmlformats.org/officeDocument/2006/relationships/hyperlink" Target="https://www.pyimagesearch.com/2018/07/23/simple-object-tracking-with-opencv/"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개체 틀 3">
            <a:extLst>
              <a:ext uri="{FF2B5EF4-FFF2-40B4-BE49-F238E27FC236}">
                <a16:creationId xmlns:a16="http://schemas.microsoft.com/office/drawing/2014/main" id="{70DC6BD4-35E8-E8A2-9744-005232654755}"/>
              </a:ext>
            </a:extLst>
          </p:cNvPr>
          <p:cNvPicPr>
            <a:picLocks noGrp="1" noChangeAspect="1"/>
          </p:cNvPicPr>
          <p:nvPr>
            <p:ph type="pic" sz="quarter" idx="10"/>
          </p:nvPr>
        </p:nvPicPr>
        <p:blipFill>
          <a:blip r:embed="rId2"/>
          <a:srcRect t="1023" b="1023"/>
          <a:stretch>
            <a:fillRect/>
          </a:stretch>
        </p:blipFill>
        <p:spPr>
          <a:xfrm>
            <a:off x="8709" y="0"/>
            <a:ext cx="12192000" cy="6858000"/>
          </a:xfrm>
        </p:spPr>
      </p:pic>
      <p:sp>
        <p:nvSpPr>
          <p:cNvPr id="38" name="직사각형 37">
            <a:extLst>
              <a:ext uri="{FF2B5EF4-FFF2-40B4-BE49-F238E27FC236}">
                <a16:creationId xmlns:a16="http://schemas.microsoft.com/office/drawing/2014/main" id="{C38B453A-0224-BE4F-7CE8-74E44ABCDABD}"/>
              </a:ext>
            </a:extLst>
          </p:cNvPr>
          <p:cNvSpPr/>
          <p:nvPr/>
        </p:nvSpPr>
        <p:spPr>
          <a:xfrm>
            <a:off x="485102" y="2670128"/>
            <a:ext cx="6449095" cy="37433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x-none" sz="1800" b="1" dirty="0">
              <a:solidFill>
                <a:schemeClr val="tx2"/>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직사각형 1">
            <a:extLst>
              <a:ext uri="{FF2B5EF4-FFF2-40B4-BE49-F238E27FC236}">
                <a16:creationId xmlns:a16="http://schemas.microsoft.com/office/drawing/2014/main" id="{904B55FB-A43C-FBCD-0A69-1CF1C066EDCF}"/>
              </a:ext>
            </a:extLst>
          </p:cNvPr>
          <p:cNvSpPr/>
          <p:nvPr/>
        </p:nvSpPr>
        <p:spPr>
          <a:xfrm>
            <a:off x="811616" y="4022656"/>
            <a:ext cx="5998130" cy="1015663"/>
          </a:xfrm>
          <a:prstGeom prst="rect">
            <a:avLst/>
          </a:prstGeom>
        </p:spPr>
        <p:txBody>
          <a:bodyPr wrap="square">
            <a:spAutoFit/>
          </a:bodyPr>
          <a:lstStyle/>
          <a:p>
            <a:r>
              <a:rPr lang="en-US" altLang="x-none" sz="3000" b="1"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DRONE</a:t>
            </a:r>
          </a:p>
          <a:p>
            <a:r>
              <a:rPr lang="en-US" altLang="x-none" sz="3000" b="1"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DETECTION</a:t>
            </a:r>
            <a:endParaRPr lang="x-none" altLang="en-US" sz="3000" b="1" dirty="0">
              <a:solidFill>
                <a:schemeClr val="tx2"/>
              </a:solidFill>
              <a:latin typeface="Times New Roman" panose="02020603050405020304" pitchFamily="18" charset="0"/>
              <a:cs typeface="Times New Roman" panose="02020603050405020304" pitchFamily="18" charset="0"/>
            </a:endParaRPr>
          </a:p>
        </p:txBody>
      </p:sp>
      <p:cxnSp>
        <p:nvCxnSpPr>
          <p:cNvPr id="41" name="직선 연결선[R] 40">
            <a:extLst>
              <a:ext uri="{FF2B5EF4-FFF2-40B4-BE49-F238E27FC236}">
                <a16:creationId xmlns:a16="http://schemas.microsoft.com/office/drawing/2014/main" id="{DB31EE0E-0A1D-739D-B6A0-76BFE908EB35}"/>
              </a:ext>
            </a:extLst>
          </p:cNvPr>
          <p:cNvCxnSpPr>
            <a:cxnSpLocks/>
          </p:cNvCxnSpPr>
          <p:nvPr/>
        </p:nvCxnSpPr>
        <p:spPr>
          <a:xfrm>
            <a:off x="11788924" y="382213"/>
            <a:ext cx="0" cy="5671454"/>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44" name="Oval 6">
            <a:extLst>
              <a:ext uri="{FF2B5EF4-FFF2-40B4-BE49-F238E27FC236}">
                <a16:creationId xmlns:a16="http://schemas.microsoft.com/office/drawing/2014/main" id="{65FC966B-D6F6-A86F-8C18-A700446846A7}"/>
              </a:ext>
            </a:extLst>
          </p:cNvPr>
          <p:cNvSpPr>
            <a:spLocks noChangeArrowheads="1"/>
          </p:cNvSpPr>
          <p:nvPr/>
        </p:nvSpPr>
        <p:spPr bwMode="auto">
          <a:xfrm rot="9900000" flipV="1">
            <a:off x="11687287" y="6336881"/>
            <a:ext cx="280988" cy="277813"/>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3" name="직사각형 37">
            <a:extLst>
              <a:ext uri="{FF2B5EF4-FFF2-40B4-BE49-F238E27FC236}">
                <a16:creationId xmlns:a16="http://schemas.microsoft.com/office/drawing/2014/main" id="{1C8B1D0B-05AA-4292-6AC3-E27DE43A7236}"/>
              </a:ext>
            </a:extLst>
          </p:cNvPr>
          <p:cNvSpPr/>
          <p:nvPr/>
        </p:nvSpPr>
        <p:spPr>
          <a:xfrm>
            <a:off x="3714271" y="4582957"/>
            <a:ext cx="2710485" cy="1384899"/>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sp>
        <p:nvSpPr>
          <p:cNvPr id="6" name="TextBox 5">
            <a:extLst>
              <a:ext uri="{FF2B5EF4-FFF2-40B4-BE49-F238E27FC236}">
                <a16:creationId xmlns:a16="http://schemas.microsoft.com/office/drawing/2014/main" id="{E095A1C9-FF33-5AD6-F889-FFF21DE03662}"/>
              </a:ext>
            </a:extLst>
          </p:cNvPr>
          <p:cNvSpPr txBox="1"/>
          <p:nvPr/>
        </p:nvSpPr>
        <p:spPr>
          <a:xfrm>
            <a:off x="3709649" y="2725237"/>
            <a:ext cx="4916150" cy="1656351"/>
          </a:xfrm>
          <a:prstGeom prst="rect">
            <a:avLst/>
          </a:prstGeom>
          <a:noFill/>
        </p:spPr>
        <p:txBody>
          <a:bodyPr wrap="square">
            <a:spAutoFit/>
          </a:bodyPr>
          <a:lstStyle/>
          <a:p>
            <a:pPr>
              <a:lnSpc>
                <a:spcPct val="200000"/>
              </a:lnSpc>
            </a:pPr>
            <a:r>
              <a:rPr lang="en-US" altLang="en-US" sz="1600" b="1" dirty="0">
                <a:latin typeface="Times New Roman" panose="02020603050405020304" pitchFamily="18" charset="0"/>
                <a:cs typeface="Times New Roman" panose="02020603050405020304" pitchFamily="18" charset="0"/>
              </a:rPr>
              <a:t>TEAM MEMBERS:</a:t>
            </a:r>
          </a:p>
          <a:p>
            <a:pPr>
              <a:lnSpc>
                <a:spcPct val="150000"/>
              </a:lnSpc>
            </a:pPr>
            <a:r>
              <a:rPr lang="en-US" altLang="en-US" sz="1600" dirty="0">
                <a:latin typeface="Times New Roman" panose="02020603050405020304" pitchFamily="18" charset="0"/>
                <a:cs typeface="Times New Roman" panose="02020603050405020304" pitchFamily="18" charset="0"/>
              </a:rPr>
              <a:t>20DCE011 – Karan Bhatt</a:t>
            </a:r>
          </a:p>
          <a:p>
            <a:pPr>
              <a:lnSpc>
                <a:spcPct val="150000"/>
              </a:lnSpc>
            </a:pPr>
            <a:r>
              <a:rPr lang="en-US" altLang="en-US" sz="1600" dirty="0">
                <a:latin typeface="Times New Roman" panose="02020603050405020304" pitchFamily="18" charset="0"/>
                <a:cs typeface="Times New Roman" panose="02020603050405020304" pitchFamily="18" charset="0"/>
              </a:rPr>
              <a:t>20DCE013 – </a:t>
            </a:r>
            <a:r>
              <a:rPr lang="en-US" altLang="en-US" sz="1600" dirty="0" err="1">
                <a:latin typeface="Times New Roman" panose="02020603050405020304" pitchFamily="18" charset="0"/>
                <a:cs typeface="Times New Roman" panose="02020603050405020304" pitchFamily="18" charset="0"/>
              </a:rPr>
              <a:t>Sanket</a:t>
            </a:r>
            <a:r>
              <a:rPr lang="en-US" altLang="en-US" sz="1600" dirty="0">
                <a:latin typeface="Times New Roman" panose="02020603050405020304" pitchFamily="18" charset="0"/>
                <a:cs typeface="Times New Roman" panose="02020603050405020304" pitchFamily="18" charset="0"/>
              </a:rPr>
              <a:t> Bhimani</a:t>
            </a:r>
          </a:p>
          <a:p>
            <a:pPr>
              <a:lnSpc>
                <a:spcPct val="150000"/>
              </a:lnSpc>
            </a:pPr>
            <a:r>
              <a:rPr lang="en-US" altLang="en-US" sz="1600">
                <a:latin typeface="Times New Roman" panose="02020603050405020304" pitchFamily="18" charset="0"/>
                <a:cs typeface="Times New Roman" panose="02020603050405020304" pitchFamily="18" charset="0"/>
              </a:rPr>
              <a:t>20DCE019 </a:t>
            </a:r>
            <a:r>
              <a:rPr lang="en-US" altLang="en-US" sz="1600" dirty="0">
                <a:latin typeface="Times New Roman" panose="02020603050405020304" pitchFamily="18" charset="0"/>
                <a:cs typeface="Times New Roman" panose="02020603050405020304" pitchFamily="18" charset="0"/>
              </a:rPr>
              <a:t>– Yatharth Chauhan </a:t>
            </a:r>
            <a:endParaRPr lang="x-none" altLang="en-US" sz="16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1B99A80E-DE1B-623F-946C-E3E846A7F7F3}"/>
              </a:ext>
            </a:extLst>
          </p:cNvPr>
          <p:cNvSpPr txBox="1"/>
          <p:nvPr/>
        </p:nvSpPr>
        <p:spPr>
          <a:xfrm>
            <a:off x="3810681" y="4631172"/>
            <a:ext cx="2357043" cy="1163908"/>
          </a:xfrm>
          <a:prstGeom prst="rect">
            <a:avLst/>
          </a:prstGeom>
          <a:noFill/>
        </p:spPr>
        <p:txBody>
          <a:bodyPr wrap="square">
            <a:spAutoFit/>
          </a:bodyPr>
          <a:lstStyle/>
          <a:p>
            <a:pPr>
              <a:lnSpc>
                <a:spcPct val="150000"/>
              </a:lnSpc>
            </a:pPr>
            <a:r>
              <a:rPr lang="en-US" altLang="en-US" sz="1600" b="1" dirty="0">
                <a:latin typeface="Times New Roman" panose="02020603050405020304" pitchFamily="18" charset="0"/>
                <a:cs typeface="Times New Roman" panose="02020603050405020304" pitchFamily="18" charset="0"/>
              </a:rPr>
              <a:t>GUIDED BY:</a:t>
            </a:r>
          </a:p>
          <a:p>
            <a:pPr>
              <a:lnSpc>
                <a:spcPct val="150000"/>
              </a:lnSpc>
            </a:pPr>
            <a:r>
              <a:rPr lang="en-US" altLang="en-US" sz="1600" dirty="0">
                <a:latin typeface="Times New Roman" panose="02020603050405020304" pitchFamily="18" charset="0"/>
                <a:cs typeface="Times New Roman" panose="02020603050405020304" pitchFamily="18" charset="0"/>
              </a:rPr>
              <a:t>Prof. Rajesh Patel</a:t>
            </a:r>
          </a:p>
          <a:p>
            <a:pPr>
              <a:lnSpc>
                <a:spcPct val="150000"/>
              </a:lnSpc>
            </a:pPr>
            <a:r>
              <a:rPr lang="en-US" altLang="en-US" sz="1600" dirty="0">
                <a:latin typeface="Times New Roman" panose="02020603050405020304" pitchFamily="18" charset="0"/>
                <a:cs typeface="Times New Roman" panose="02020603050405020304" pitchFamily="18" charset="0"/>
              </a:rPr>
              <a:t>Prof. Janardan </a:t>
            </a:r>
            <a:r>
              <a:rPr lang="en-US" altLang="en-US" sz="1600" dirty="0" err="1">
                <a:latin typeface="Times New Roman" panose="02020603050405020304" pitchFamily="18" charset="0"/>
                <a:cs typeface="Times New Roman" panose="02020603050405020304" pitchFamily="18" charset="0"/>
              </a:rPr>
              <a:t>Bharvad</a:t>
            </a:r>
            <a:endParaRPr lang="x-none" altLang="en-US" sz="1600"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9CF962C1-B3AA-5EF8-EAC6-B2B6F4B21751}"/>
              </a:ext>
            </a:extLst>
          </p:cNvPr>
          <p:cNvPicPr>
            <a:picLocks noChangeAspect="1"/>
          </p:cNvPicPr>
          <p:nvPr/>
        </p:nvPicPr>
        <p:blipFill>
          <a:blip r:embed="rId3"/>
          <a:stretch>
            <a:fillRect/>
          </a:stretch>
        </p:blipFill>
        <p:spPr>
          <a:xfrm>
            <a:off x="228212" y="255145"/>
            <a:ext cx="2977000" cy="553454"/>
          </a:xfrm>
          <a:prstGeom prst="rect">
            <a:avLst/>
          </a:prstGeom>
        </p:spPr>
      </p:pic>
      <p:pic>
        <p:nvPicPr>
          <p:cNvPr id="13" name="Graphic 12">
            <a:extLst>
              <a:ext uri="{FF2B5EF4-FFF2-40B4-BE49-F238E27FC236}">
                <a16:creationId xmlns:a16="http://schemas.microsoft.com/office/drawing/2014/main" id="{520B18CA-E514-3DB5-2F1F-EB746CA76C0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33945" y="209632"/>
            <a:ext cx="560651" cy="553454"/>
          </a:xfrm>
          <a:prstGeom prst="rect">
            <a:avLst/>
          </a:prstGeom>
        </p:spPr>
      </p:pic>
      <p:sp>
        <p:nvSpPr>
          <p:cNvPr id="5" name="직사각형 1">
            <a:extLst>
              <a:ext uri="{FF2B5EF4-FFF2-40B4-BE49-F238E27FC236}">
                <a16:creationId xmlns:a16="http://schemas.microsoft.com/office/drawing/2014/main" id="{791BE760-CBD1-58EE-EF1E-0D123D6CF263}"/>
              </a:ext>
            </a:extLst>
          </p:cNvPr>
          <p:cNvSpPr/>
          <p:nvPr/>
        </p:nvSpPr>
        <p:spPr>
          <a:xfrm>
            <a:off x="811616" y="5001667"/>
            <a:ext cx="5998130" cy="323165"/>
          </a:xfrm>
          <a:prstGeom prst="rect">
            <a:avLst/>
          </a:prstGeom>
        </p:spPr>
        <p:txBody>
          <a:bodyPr wrap="square">
            <a:spAutoFit/>
          </a:bodyPr>
          <a:lstStyle/>
          <a:p>
            <a:r>
              <a:rPr lang="en-US" altLang="x-none" sz="15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SEMESTER – 6 (2022-2023)</a:t>
            </a:r>
            <a:endParaRPr lang="x-none" altLang="en-US" sz="15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3600067"/>
      </p:ext>
    </p:extLst>
  </p:cSld>
  <p:clrMapOvr>
    <a:masterClrMapping/>
  </p:clrMapOvr>
  <mc:AlternateContent xmlns:mc="http://schemas.openxmlformats.org/markup-compatibility/2006" xmlns:p14="http://schemas.microsoft.com/office/powerpoint/2010/main">
    <mc:Choice Requires="p14">
      <p:transition spd="slow" p14:dur="1600">
        <p14:prism dir="d" isContent="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ea typeface="Tahoma" panose="020B0604030504040204" pitchFamily="34" charset="0"/>
                <a:cs typeface="Times New Roman" panose="02020603050405020304" pitchFamily="18" charset="0"/>
              </a:endParaRPr>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latin typeface="Times New Roman" panose="02020603050405020304" pitchFamily="18" charset="0"/>
                <a:ea typeface="Tahoma" panose="020B0604030504040204" pitchFamily="34" charset="0"/>
                <a:cs typeface="Times New Roman" panose="02020603050405020304" pitchFamily="18" charset="0"/>
              </a:endParaRPr>
            </a:p>
          </p:txBody>
        </p:sp>
      </p:grpSp>
      <p:grpSp>
        <p:nvGrpSpPr>
          <p:cNvPr id="2" name="그룹 3">
            <a:extLst>
              <a:ext uri="{FF2B5EF4-FFF2-40B4-BE49-F238E27FC236}">
                <a16:creationId xmlns:a16="http://schemas.microsoft.com/office/drawing/2014/main" id="{8B315671-7008-1D82-2C71-7A8571D2B52D}"/>
              </a:ext>
            </a:extLst>
          </p:cNvPr>
          <p:cNvGrpSpPr/>
          <p:nvPr/>
        </p:nvGrpSpPr>
        <p:grpSpPr>
          <a:xfrm>
            <a:off x="798095" y="299561"/>
            <a:ext cx="11071876" cy="800000"/>
            <a:chOff x="7011102" y="1602306"/>
            <a:chExt cx="4517572" cy="4517572"/>
          </a:xfrm>
        </p:grpSpPr>
        <p:sp>
          <p:nvSpPr>
            <p:cNvPr id="3" name="직사각형 5">
              <a:extLst>
                <a:ext uri="{FF2B5EF4-FFF2-40B4-BE49-F238E27FC236}">
                  <a16:creationId xmlns:a16="http://schemas.microsoft.com/office/drawing/2014/main" id="{4261C1EF-84A1-F1F6-C5D6-8981256D9055}"/>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ea typeface="Tahoma" panose="020B0604030504040204" pitchFamily="34" charset="0"/>
                <a:cs typeface="Times New Roman" panose="02020603050405020304" pitchFamily="18" charset="0"/>
              </a:endParaRPr>
            </a:p>
          </p:txBody>
        </p:sp>
        <p:sp>
          <p:nvSpPr>
            <p:cNvPr id="4" name="직사각형 6">
              <a:extLst>
                <a:ext uri="{FF2B5EF4-FFF2-40B4-BE49-F238E27FC236}">
                  <a16:creationId xmlns:a16="http://schemas.microsoft.com/office/drawing/2014/main" id="{95CF7745-7537-2E35-3DA8-EF61240BEBD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latin typeface="Times New Roman" panose="02020603050405020304" pitchFamily="18" charset="0"/>
                <a:ea typeface="Tahoma" panose="020B0604030504040204" pitchFamily="34" charset="0"/>
                <a:cs typeface="Times New Roman" panose="02020603050405020304" pitchFamily="18" charset="0"/>
              </a:endParaRPr>
            </a:p>
          </p:txBody>
        </p:sp>
      </p:grpSp>
      <p:sp>
        <p:nvSpPr>
          <p:cNvPr id="6" name="TextBox 5">
            <a:extLst>
              <a:ext uri="{FF2B5EF4-FFF2-40B4-BE49-F238E27FC236}">
                <a16:creationId xmlns:a16="http://schemas.microsoft.com/office/drawing/2014/main" id="{93969DAA-57EA-C5A3-76DA-D18F2D7468A6}"/>
              </a:ext>
            </a:extLst>
          </p:cNvPr>
          <p:cNvSpPr txBox="1"/>
          <p:nvPr/>
        </p:nvSpPr>
        <p:spPr>
          <a:xfrm>
            <a:off x="798094" y="422562"/>
            <a:ext cx="3782373" cy="553998"/>
          </a:xfrm>
          <a:prstGeom prst="rect">
            <a:avLst/>
          </a:prstGeom>
          <a:noFill/>
        </p:spPr>
        <p:txBody>
          <a:bodyPr wrap="square">
            <a:spAutoFit/>
          </a:bodyPr>
          <a:lstStyle/>
          <a:p>
            <a:pPr algn="ctr"/>
            <a:r>
              <a:rPr lang="en-IN" altLang="en-US" sz="3000" b="1" dirty="0">
                <a:solidFill>
                  <a:schemeClr val="tx1">
                    <a:lumMod val="75000"/>
                    <a:lumOff val="25000"/>
                  </a:schemeClr>
                </a:solidFill>
                <a:latin typeface="Times New Roman" panose="02020603050405020304" pitchFamily="18" charset="0"/>
                <a:ea typeface="Tahoma" panose="020B0604030504040204" pitchFamily="34" charset="0"/>
                <a:cs typeface="Times New Roman" panose="02020603050405020304" pitchFamily="18" charset="0"/>
              </a:rPr>
              <a:t>Gantt Chart</a:t>
            </a:r>
            <a:endParaRPr lang="x-none" altLang="en-US" sz="3000" b="1" dirty="0">
              <a:solidFill>
                <a:schemeClr val="tx1">
                  <a:lumMod val="75000"/>
                  <a:lumOff val="25000"/>
                </a:schemeClr>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ea typeface="Tahoma" panose="020B0604030504040204" pitchFamily="34" charset="0"/>
              <a:cs typeface="Times New Roman" panose="02020603050405020304" pitchFamily="18" charset="0"/>
            </a:endParaRPr>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Google Shape;355;p44">
            <a:extLst>
              <a:ext uri="{FF2B5EF4-FFF2-40B4-BE49-F238E27FC236}">
                <a16:creationId xmlns:a16="http://schemas.microsoft.com/office/drawing/2014/main" id="{3CE7EC2F-F331-AE38-D761-28B25FD5D5A6}"/>
              </a:ext>
            </a:extLst>
          </p:cNvPr>
          <p:cNvSpPr/>
          <p:nvPr/>
        </p:nvSpPr>
        <p:spPr>
          <a:xfrm>
            <a:off x="3714225" y="2784459"/>
            <a:ext cx="7688800" cy="489200"/>
          </a:xfrm>
          <a:prstGeom prst="roundRect">
            <a:avLst>
              <a:gd name="adj" fmla="val 50000"/>
            </a:avLst>
          </a:prstGeom>
          <a:gradFill>
            <a:gsLst>
              <a:gs pos="0">
                <a:schemeClr val="dk2"/>
              </a:gs>
              <a:gs pos="100000">
                <a:srgbClr val="FFFFFF">
                  <a:alpha val="0"/>
                </a:srgbClr>
              </a:gs>
            </a:gsLst>
            <a:lin ang="0" scaled="0"/>
          </a:gradFill>
          <a:ln>
            <a:noFill/>
          </a:ln>
        </p:spPr>
        <p:txBody>
          <a:bodyPr spcFirstLastPara="1" wrap="square" lIns="121900" tIns="121900" rIns="121900" bIns="121900" anchor="ctr" anchorCtr="0">
            <a:noAutofit/>
          </a:bodyPr>
          <a:lstStyle/>
          <a:p>
            <a:endParaRPr sz="2400">
              <a:latin typeface="Times New Roman" panose="02020603050405020304" pitchFamily="18" charset="0"/>
              <a:ea typeface="Tahoma" panose="020B0604030504040204" pitchFamily="34" charset="0"/>
              <a:cs typeface="Times New Roman" panose="02020603050405020304" pitchFamily="18" charset="0"/>
            </a:endParaRPr>
          </a:p>
        </p:txBody>
      </p:sp>
      <p:sp>
        <p:nvSpPr>
          <p:cNvPr id="7" name="Google Shape;356;p44">
            <a:extLst>
              <a:ext uri="{FF2B5EF4-FFF2-40B4-BE49-F238E27FC236}">
                <a16:creationId xmlns:a16="http://schemas.microsoft.com/office/drawing/2014/main" id="{5DFB02FA-AA1D-45F2-9BFB-61E7F0D8E4AA}"/>
              </a:ext>
            </a:extLst>
          </p:cNvPr>
          <p:cNvSpPr/>
          <p:nvPr/>
        </p:nvSpPr>
        <p:spPr>
          <a:xfrm>
            <a:off x="3744132" y="3919043"/>
            <a:ext cx="7688800" cy="489200"/>
          </a:xfrm>
          <a:prstGeom prst="roundRect">
            <a:avLst>
              <a:gd name="adj" fmla="val 50000"/>
            </a:avLst>
          </a:prstGeom>
          <a:gradFill>
            <a:gsLst>
              <a:gs pos="0">
                <a:schemeClr val="dk2"/>
              </a:gs>
              <a:gs pos="100000">
                <a:srgbClr val="FFFFFF">
                  <a:alpha val="0"/>
                </a:srgbClr>
              </a:gs>
            </a:gsLst>
            <a:lin ang="0" scaled="0"/>
          </a:gradFill>
          <a:ln>
            <a:noFill/>
          </a:ln>
        </p:spPr>
        <p:txBody>
          <a:bodyPr spcFirstLastPara="1" wrap="square" lIns="121900" tIns="121900" rIns="121900" bIns="121900" anchor="ctr" anchorCtr="0">
            <a:noAutofit/>
          </a:bodyPr>
          <a:lstStyle/>
          <a:p>
            <a:endParaRPr sz="2400">
              <a:latin typeface="Times New Roman" panose="02020603050405020304" pitchFamily="18" charset="0"/>
              <a:ea typeface="Tahoma" panose="020B0604030504040204" pitchFamily="34" charset="0"/>
              <a:cs typeface="Times New Roman" panose="02020603050405020304" pitchFamily="18" charset="0"/>
            </a:endParaRPr>
          </a:p>
        </p:txBody>
      </p:sp>
      <p:sp>
        <p:nvSpPr>
          <p:cNvPr id="8" name="Google Shape;357;p44">
            <a:extLst>
              <a:ext uri="{FF2B5EF4-FFF2-40B4-BE49-F238E27FC236}">
                <a16:creationId xmlns:a16="http://schemas.microsoft.com/office/drawing/2014/main" id="{637DBCAF-30AD-78D3-6A57-ECC322FC2EAF}"/>
              </a:ext>
            </a:extLst>
          </p:cNvPr>
          <p:cNvSpPr/>
          <p:nvPr/>
        </p:nvSpPr>
        <p:spPr>
          <a:xfrm>
            <a:off x="3744132" y="4975960"/>
            <a:ext cx="7688800" cy="489200"/>
          </a:xfrm>
          <a:prstGeom prst="roundRect">
            <a:avLst>
              <a:gd name="adj" fmla="val 50000"/>
            </a:avLst>
          </a:prstGeom>
          <a:gradFill>
            <a:gsLst>
              <a:gs pos="0">
                <a:schemeClr val="dk2"/>
              </a:gs>
              <a:gs pos="100000">
                <a:srgbClr val="FFFFFF">
                  <a:alpha val="0"/>
                </a:srgbClr>
              </a:gs>
            </a:gsLst>
            <a:lin ang="0" scaled="0"/>
          </a:gradFill>
          <a:ln>
            <a:noFill/>
          </a:ln>
        </p:spPr>
        <p:txBody>
          <a:bodyPr spcFirstLastPara="1" wrap="square" lIns="121900" tIns="121900" rIns="121900" bIns="121900" anchor="ctr" anchorCtr="0">
            <a:noAutofit/>
          </a:bodyPr>
          <a:lstStyle/>
          <a:p>
            <a:endParaRPr sz="2400">
              <a:latin typeface="Times New Roman" panose="02020603050405020304" pitchFamily="18" charset="0"/>
              <a:ea typeface="Tahoma" panose="020B0604030504040204" pitchFamily="34" charset="0"/>
              <a:cs typeface="Times New Roman" panose="02020603050405020304" pitchFamily="18" charset="0"/>
            </a:endParaRPr>
          </a:p>
        </p:txBody>
      </p:sp>
      <p:sp>
        <p:nvSpPr>
          <p:cNvPr id="9" name="Google Shape;358;p44">
            <a:extLst>
              <a:ext uri="{FF2B5EF4-FFF2-40B4-BE49-F238E27FC236}">
                <a16:creationId xmlns:a16="http://schemas.microsoft.com/office/drawing/2014/main" id="{09C94245-B1CE-F864-9FB6-358B78C4A908}"/>
              </a:ext>
            </a:extLst>
          </p:cNvPr>
          <p:cNvSpPr/>
          <p:nvPr/>
        </p:nvSpPr>
        <p:spPr>
          <a:xfrm>
            <a:off x="3744132" y="1782163"/>
            <a:ext cx="8005379" cy="489200"/>
          </a:xfrm>
          <a:prstGeom prst="roundRect">
            <a:avLst>
              <a:gd name="adj" fmla="val 50000"/>
            </a:avLst>
          </a:prstGeom>
          <a:gradFill>
            <a:gsLst>
              <a:gs pos="0">
                <a:schemeClr val="dk2"/>
              </a:gs>
              <a:gs pos="100000">
                <a:srgbClr val="FFFFFF">
                  <a:alpha val="0"/>
                </a:srgbClr>
              </a:gs>
            </a:gsLst>
            <a:lin ang="0" scaled="0"/>
          </a:gradFill>
          <a:ln>
            <a:noFill/>
          </a:ln>
        </p:spPr>
        <p:txBody>
          <a:bodyPr spcFirstLastPara="1" wrap="square" lIns="121900" tIns="121900" rIns="121900" bIns="121900" anchor="ctr" anchorCtr="0">
            <a:noAutofit/>
          </a:bodyPr>
          <a:lstStyle/>
          <a:p>
            <a:endParaRPr sz="2400">
              <a:latin typeface="Times New Roman" panose="02020603050405020304" pitchFamily="18" charset="0"/>
              <a:ea typeface="Tahoma" panose="020B0604030504040204" pitchFamily="34" charset="0"/>
              <a:cs typeface="Times New Roman" panose="02020603050405020304" pitchFamily="18" charset="0"/>
            </a:endParaRPr>
          </a:p>
        </p:txBody>
      </p:sp>
      <p:sp>
        <p:nvSpPr>
          <p:cNvPr id="10" name="Google Shape;359;p44">
            <a:extLst>
              <a:ext uri="{FF2B5EF4-FFF2-40B4-BE49-F238E27FC236}">
                <a16:creationId xmlns:a16="http://schemas.microsoft.com/office/drawing/2014/main" id="{F6E928EE-F094-0073-4BCC-245DD198C0EE}"/>
              </a:ext>
            </a:extLst>
          </p:cNvPr>
          <p:cNvSpPr txBox="1">
            <a:spLocks/>
          </p:cNvSpPr>
          <p:nvPr/>
        </p:nvSpPr>
        <p:spPr>
          <a:xfrm>
            <a:off x="1644602" y="499688"/>
            <a:ext cx="9225393" cy="6368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IN" sz="4267"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2" name="Google Shape;360;p44">
            <a:extLst>
              <a:ext uri="{FF2B5EF4-FFF2-40B4-BE49-F238E27FC236}">
                <a16:creationId xmlns:a16="http://schemas.microsoft.com/office/drawing/2014/main" id="{4DF6505F-E05E-2202-BC48-10610F6B6CF3}"/>
              </a:ext>
            </a:extLst>
          </p:cNvPr>
          <p:cNvSpPr txBox="1"/>
          <p:nvPr/>
        </p:nvSpPr>
        <p:spPr>
          <a:xfrm>
            <a:off x="271511" y="1796819"/>
            <a:ext cx="3442715" cy="542800"/>
          </a:xfrm>
          <a:prstGeom prst="rect">
            <a:avLst/>
          </a:prstGeom>
          <a:noFill/>
          <a:ln>
            <a:noFill/>
          </a:ln>
        </p:spPr>
        <p:txBody>
          <a:bodyPr spcFirstLastPara="1" wrap="square" lIns="121900" tIns="121900" rIns="121900" bIns="121900" anchor="ctr" anchorCtr="0">
            <a:noAutofit/>
          </a:bodyPr>
          <a:lstStyle/>
          <a:p>
            <a:pPr algn="r"/>
            <a:r>
              <a:rPr lang="en" sz="2000" b="1" dirty="0">
                <a:latin typeface="Times New Roman" panose="02020603050405020304" pitchFamily="18" charset="0"/>
                <a:ea typeface="Tahoma" panose="020B0604030504040204" pitchFamily="34" charset="0"/>
                <a:cs typeface="Times New Roman" panose="02020603050405020304" pitchFamily="18" charset="0"/>
                <a:sym typeface="Archivo"/>
              </a:rPr>
              <a:t>Research and Analysis</a:t>
            </a:r>
            <a:endParaRPr sz="2000" b="1" dirty="0">
              <a:latin typeface="Times New Roman" panose="02020603050405020304" pitchFamily="18" charset="0"/>
              <a:ea typeface="Tahoma" panose="020B0604030504040204" pitchFamily="34" charset="0"/>
              <a:cs typeface="Times New Roman" panose="02020603050405020304" pitchFamily="18" charset="0"/>
              <a:sym typeface="Archivo"/>
            </a:endParaRPr>
          </a:p>
        </p:txBody>
      </p:sp>
      <p:sp>
        <p:nvSpPr>
          <p:cNvPr id="16" name="Google Shape;362;p44">
            <a:extLst>
              <a:ext uri="{FF2B5EF4-FFF2-40B4-BE49-F238E27FC236}">
                <a16:creationId xmlns:a16="http://schemas.microsoft.com/office/drawing/2014/main" id="{A0687E6E-D0E8-CE88-200C-C9A29DE67CB5}"/>
              </a:ext>
            </a:extLst>
          </p:cNvPr>
          <p:cNvSpPr txBox="1"/>
          <p:nvPr/>
        </p:nvSpPr>
        <p:spPr>
          <a:xfrm>
            <a:off x="960000" y="4950800"/>
            <a:ext cx="2599600" cy="542800"/>
          </a:xfrm>
          <a:prstGeom prst="rect">
            <a:avLst/>
          </a:prstGeom>
          <a:noFill/>
          <a:ln>
            <a:noFill/>
          </a:ln>
        </p:spPr>
        <p:txBody>
          <a:bodyPr spcFirstLastPara="1" wrap="square" lIns="121900" tIns="121900" rIns="121900" bIns="121900" anchor="ctr" anchorCtr="0">
            <a:noAutofit/>
          </a:bodyPr>
          <a:lstStyle/>
          <a:p>
            <a:pPr algn="r"/>
            <a:r>
              <a:rPr lang="en" sz="2000" b="1" dirty="0">
                <a:latin typeface="Times New Roman" panose="02020603050405020304" pitchFamily="18" charset="0"/>
                <a:ea typeface="Tahoma" panose="020B0604030504040204" pitchFamily="34" charset="0"/>
                <a:cs typeface="Times New Roman" panose="02020603050405020304" pitchFamily="18" charset="0"/>
                <a:sym typeface="Archivo"/>
              </a:rPr>
              <a:t>Testing</a:t>
            </a:r>
            <a:endParaRPr sz="2000" b="1" dirty="0">
              <a:latin typeface="Times New Roman" panose="02020603050405020304" pitchFamily="18" charset="0"/>
              <a:ea typeface="Tahoma" panose="020B0604030504040204" pitchFamily="34" charset="0"/>
              <a:cs typeface="Times New Roman" panose="02020603050405020304" pitchFamily="18" charset="0"/>
              <a:sym typeface="Archivo"/>
            </a:endParaRPr>
          </a:p>
        </p:txBody>
      </p:sp>
      <p:sp>
        <p:nvSpPr>
          <p:cNvPr id="17" name="Google Shape;364;p44">
            <a:extLst>
              <a:ext uri="{FF2B5EF4-FFF2-40B4-BE49-F238E27FC236}">
                <a16:creationId xmlns:a16="http://schemas.microsoft.com/office/drawing/2014/main" id="{DC3D0364-0CEE-3009-9620-CCA8C296D3FB}"/>
              </a:ext>
            </a:extLst>
          </p:cNvPr>
          <p:cNvSpPr txBox="1"/>
          <p:nvPr/>
        </p:nvSpPr>
        <p:spPr>
          <a:xfrm>
            <a:off x="944200" y="2779612"/>
            <a:ext cx="2599600" cy="542800"/>
          </a:xfrm>
          <a:prstGeom prst="rect">
            <a:avLst/>
          </a:prstGeom>
          <a:noFill/>
          <a:ln>
            <a:noFill/>
          </a:ln>
        </p:spPr>
        <p:txBody>
          <a:bodyPr spcFirstLastPara="1" wrap="square" lIns="121900" tIns="121900" rIns="121900" bIns="121900" anchor="ctr" anchorCtr="0">
            <a:noAutofit/>
          </a:bodyPr>
          <a:lstStyle/>
          <a:p>
            <a:pPr algn="r"/>
            <a:r>
              <a:rPr lang="en" sz="2000" b="1" dirty="0">
                <a:latin typeface="Times New Roman" panose="02020603050405020304" pitchFamily="18" charset="0"/>
                <a:ea typeface="Tahoma" panose="020B0604030504040204" pitchFamily="34" charset="0"/>
                <a:cs typeface="Times New Roman" panose="02020603050405020304" pitchFamily="18" charset="0"/>
                <a:sym typeface="Archivo"/>
              </a:rPr>
              <a:t>Dataset</a:t>
            </a:r>
            <a:endParaRPr sz="2000" b="1" dirty="0">
              <a:latin typeface="Times New Roman" panose="02020603050405020304" pitchFamily="18" charset="0"/>
              <a:ea typeface="Tahoma" panose="020B0604030504040204" pitchFamily="34" charset="0"/>
              <a:cs typeface="Times New Roman" panose="02020603050405020304" pitchFamily="18" charset="0"/>
              <a:sym typeface="Archivo"/>
            </a:endParaRPr>
          </a:p>
        </p:txBody>
      </p:sp>
      <p:sp>
        <p:nvSpPr>
          <p:cNvPr id="18" name="Google Shape;366;p44">
            <a:extLst>
              <a:ext uri="{FF2B5EF4-FFF2-40B4-BE49-F238E27FC236}">
                <a16:creationId xmlns:a16="http://schemas.microsoft.com/office/drawing/2014/main" id="{82B4BFB5-0C4E-2A0A-F974-AE3CB8279A69}"/>
              </a:ext>
            </a:extLst>
          </p:cNvPr>
          <p:cNvSpPr txBox="1"/>
          <p:nvPr/>
        </p:nvSpPr>
        <p:spPr>
          <a:xfrm>
            <a:off x="960000" y="3865212"/>
            <a:ext cx="2599600" cy="542800"/>
          </a:xfrm>
          <a:prstGeom prst="rect">
            <a:avLst/>
          </a:prstGeom>
          <a:noFill/>
          <a:ln>
            <a:noFill/>
          </a:ln>
        </p:spPr>
        <p:txBody>
          <a:bodyPr spcFirstLastPara="1" wrap="square" lIns="121900" tIns="121900" rIns="121900" bIns="121900" anchor="ctr" anchorCtr="0">
            <a:noAutofit/>
          </a:bodyPr>
          <a:lstStyle/>
          <a:p>
            <a:pPr algn="r"/>
            <a:r>
              <a:rPr lang="en" sz="2000" b="1" dirty="0">
                <a:latin typeface="Times New Roman" panose="02020603050405020304" pitchFamily="18" charset="0"/>
                <a:ea typeface="Tahoma" panose="020B0604030504040204" pitchFamily="34" charset="0"/>
                <a:cs typeface="Times New Roman" panose="02020603050405020304" pitchFamily="18" charset="0"/>
                <a:sym typeface="Archivo"/>
              </a:rPr>
              <a:t>Implementing</a:t>
            </a:r>
            <a:endParaRPr sz="2000" b="1" dirty="0">
              <a:latin typeface="Times New Roman" panose="02020603050405020304" pitchFamily="18" charset="0"/>
              <a:ea typeface="Tahoma" panose="020B0604030504040204" pitchFamily="34" charset="0"/>
              <a:cs typeface="Times New Roman" panose="02020603050405020304" pitchFamily="18" charset="0"/>
              <a:sym typeface="Archivo"/>
            </a:endParaRPr>
          </a:p>
        </p:txBody>
      </p:sp>
      <p:sp>
        <p:nvSpPr>
          <p:cNvPr id="19" name="Google Shape;368;p44">
            <a:extLst>
              <a:ext uri="{FF2B5EF4-FFF2-40B4-BE49-F238E27FC236}">
                <a16:creationId xmlns:a16="http://schemas.microsoft.com/office/drawing/2014/main" id="{11C8782D-9C28-5F05-43F5-BC7E527C66D6}"/>
              </a:ext>
            </a:extLst>
          </p:cNvPr>
          <p:cNvSpPr/>
          <p:nvPr/>
        </p:nvSpPr>
        <p:spPr>
          <a:xfrm rot="16200000">
            <a:off x="5862566" y="41800"/>
            <a:ext cx="489200" cy="3969600"/>
          </a:xfrm>
          <a:prstGeom prst="roundRect">
            <a:avLst>
              <a:gd name="adj" fmla="val 43700"/>
            </a:avLst>
          </a:prstGeom>
          <a:gradFill>
            <a:gsLst>
              <a:gs pos="0">
                <a:schemeClr val="accent1"/>
              </a:gs>
              <a:gs pos="100000">
                <a:srgbClr val="FFFFFF">
                  <a:alpha val="0"/>
                </a:srgbClr>
              </a:gs>
            </a:gsLst>
            <a:lin ang="5400700" scaled="0"/>
          </a:gradFill>
          <a:ln>
            <a:noFill/>
          </a:ln>
        </p:spPr>
        <p:txBody>
          <a:bodyPr spcFirstLastPara="1" wrap="square" lIns="121900" tIns="121900" rIns="121900" bIns="121900" anchor="ctr" anchorCtr="0">
            <a:noAutofit/>
          </a:bodyPr>
          <a:lstStyle/>
          <a:p>
            <a:endParaRPr sz="2400">
              <a:latin typeface="Times New Roman" panose="02020603050405020304" pitchFamily="18" charset="0"/>
              <a:ea typeface="Tahoma" panose="020B0604030504040204" pitchFamily="34" charset="0"/>
              <a:cs typeface="Times New Roman" panose="02020603050405020304" pitchFamily="18" charset="0"/>
            </a:endParaRPr>
          </a:p>
        </p:txBody>
      </p:sp>
      <p:sp>
        <p:nvSpPr>
          <p:cNvPr id="20" name="Google Shape;369;p44">
            <a:extLst>
              <a:ext uri="{FF2B5EF4-FFF2-40B4-BE49-F238E27FC236}">
                <a16:creationId xmlns:a16="http://schemas.microsoft.com/office/drawing/2014/main" id="{D30DFD7D-1AC0-8BB5-9CAD-BF019803D4C9}"/>
              </a:ext>
            </a:extLst>
          </p:cNvPr>
          <p:cNvSpPr/>
          <p:nvPr/>
        </p:nvSpPr>
        <p:spPr>
          <a:xfrm rot="16200000">
            <a:off x="8817368" y="1928043"/>
            <a:ext cx="489200" cy="4487200"/>
          </a:xfrm>
          <a:prstGeom prst="roundRect">
            <a:avLst>
              <a:gd name="adj" fmla="val 50000"/>
            </a:avLst>
          </a:prstGeom>
          <a:gradFill>
            <a:gsLst>
              <a:gs pos="0">
                <a:schemeClr val="accent3"/>
              </a:gs>
              <a:gs pos="100000">
                <a:srgbClr val="FFFFFF">
                  <a:alpha val="0"/>
                </a:srgbClr>
              </a:gs>
            </a:gsLst>
            <a:lin ang="5400700" scaled="0"/>
          </a:gradFill>
          <a:ln>
            <a:noFill/>
          </a:ln>
        </p:spPr>
        <p:txBody>
          <a:bodyPr spcFirstLastPara="1" wrap="square" lIns="121900" tIns="121900" rIns="121900" bIns="121900" anchor="ctr" anchorCtr="0">
            <a:noAutofit/>
          </a:bodyPr>
          <a:lstStyle/>
          <a:p>
            <a:endParaRPr sz="2400">
              <a:latin typeface="Times New Roman" panose="02020603050405020304" pitchFamily="18" charset="0"/>
              <a:ea typeface="Tahoma" panose="020B0604030504040204" pitchFamily="34" charset="0"/>
              <a:cs typeface="Times New Roman" panose="02020603050405020304" pitchFamily="18" charset="0"/>
            </a:endParaRPr>
          </a:p>
        </p:txBody>
      </p:sp>
      <p:sp>
        <p:nvSpPr>
          <p:cNvPr id="21" name="Google Shape;370;p44">
            <a:extLst>
              <a:ext uri="{FF2B5EF4-FFF2-40B4-BE49-F238E27FC236}">
                <a16:creationId xmlns:a16="http://schemas.microsoft.com/office/drawing/2014/main" id="{B8501C59-B20A-27EE-BF48-E8E5BA9170FA}"/>
              </a:ext>
            </a:extLst>
          </p:cNvPr>
          <p:cNvSpPr/>
          <p:nvPr/>
        </p:nvSpPr>
        <p:spPr>
          <a:xfrm rot="16200000">
            <a:off x="6899568" y="1692859"/>
            <a:ext cx="489200" cy="2672400"/>
          </a:xfrm>
          <a:prstGeom prst="roundRect">
            <a:avLst>
              <a:gd name="adj" fmla="val 50000"/>
            </a:avLst>
          </a:prstGeom>
          <a:gradFill>
            <a:gsLst>
              <a:gs pos="0">
                <a:schemeClr val="accent5"/>
              </a:gs>
              <a:gs pos="100000">
                <a:srgbClr val="FFFFFF">
                  <a:alpha val="0"/>
                </a:srgbClr>
              </a:gs>
            </a:gsLst>
            <a:lin ang="5400700" scaled="0"/>
          </a:gradFill>
          <a:ln>
            <a:noFill/>
          </a:ln>
        </p:spPr>
        <p:txBody>
          <a:bodyPr spcFirstLastPara="1" wrap="square" lIns="121900" tIns="121900" rIns="121900" bIns="121900" anchor="ctr" anchorCtr="0">
            <a:noAutofit/>
          </a:bodyPr>
          <a:lstStyle/>
          <a:p>
            <a:endParaRPr sz="2400">
              <a:latin typeface="Times New Roman" panose="02020603050405020304" pitchFamily="18" charset="0"/>
              <a:ea typeface="Tahoma" panose="020B0604030504040204" pitchFamily="34" charset="0"/>
              <a:cs typeface="Times New Roman" panose="02020603050405020304" pitchFamily="18" charset="0"/>
            </a:endParaRPr>
          </a:p>
        </p:txBody>
      </p:sp>
      <p:sp>
        <p:nvSpPr>
          <p:cNvPr id="24" name="Google Shape;371;p44">
            <a:extLst>
              <a:ext uri="{FF2B5EF4-FFF2-40B4-BE49-F238E27FC236}">
                <a16:creationId xmlns:a16="http://schemas.microsoft.com/office/drawing/2014/main" id="{048107DE-A282-DDED-057A-D2B6218EDC77}"/>
              </a:ext>
            </a:extLst>
          </p:cNvPr>
          <p:cNvSpPr/>
          <p:nvPr/>
        </p:nvSpPr>
        <p:spPr>
          <a:xfrm rot="16200000">
            <a:off x="9246168" y="3413760"/>
            <a:ext cx="489200" cy="3629600"/>
          </a:xfrm>
          <a:prstGeom prst="roundRect">
            <a:avLst>
              <a:gd name="adj" fmla="val 50000"/>
            </a:avLst>
          </a:prstGeom>
          <a:gradFill>
            <a:gsLst>
              <a:gs pos="0">
                <a:schemeClr val="accent2"/>
              </a:gs>
              <a:gs pos="100000">
                <a:srgbClr val="FFFFFF">
                  <a:alpha val="0"/>
                </a:srgbClr>
              </a:gs>
            </a:gsLst>
            <a:lin ang="5400700" scaled="0"/>
          </a:gradFill>
          <a:ln>
            <a:noFill/>
          </a:ln>
        </p:spPr>
        <p:txBody>
          <a:bodyPr spcFirstLastPara="1" wrap="square" lIns="121900" tIns="121900" rIns="121900" bIns="121900" anchor="ctr" anchorCtr="0">
            <a:noAutofit/>
          </a:bodyPr>
          <a:lstStyle/>
          <a:p>
            <a:endParaRPr sz="2400">
              <a:latin typeface="Times New Roman" panose="02020603050405020304" pitchFamily="18" charset="0"/>
              <a:ea typeface="Tahoma" panose="020B0604030504040204" pitchFamily="34" charset="0"/>
              <a:cs typeface="Times New Roman" panose="02020603050405020304" pitchFamily="18" charset="0"/>
            </a:endParaRPr>
          </a:p>
        </p:txBody>
      </p:sp>
      <p:grpSp>
        <p:nvGrpSpPr>
          <p:cNvPr id="25" name="Google Shape;372;p44">
            <a:extLst>
              <a:ext uri="{FF2B5EF4-FFF2-40B4-BE49-F238E27FC236}">
                <a16:creationId xmlns:a16="http://schemas.microsoft.com/office/drawing/2014/main" id="{E1F7566C-2C58-8CC5-A51A-B0A550D1819F}"/>
              </a:ext>
            </a:extLst>
          </p:cNvPr>
          <p:cNvGrpSpPr/>
          <p:nvPr/>
        </p:nvGrpSpPr>
        <p:grpSpPr>
          <a:xfrm>
            <a:off x="3537634" y="2271200"/>
            <a:ext cx="6387343" cy="350800"/>
            <a:chOff x="2653225" y="1779600"/>
            <a:chExt cx="4790507" cy="263100"/>
          </a:xfrm>
        </p:grpSpPr>
        <p:sp>
          <p:nvSpPr>
            <p:cNvPr id="26" name="Google Shape;373;p44">
              <a:extLst>
                <a:ext uri="{FF2B5EF4-FFF2-40B4-BE49-F238E27FC236}">
                  <a16:creationId xmlns:a16="http://schemas.microsoft.com/office/drawing/2014/main" id="{97CA8F2C-4646-D977-4E82-2E4A7F1A64A7}"/>
                </a:ext>
              </a:extLst>
            </p:cNvPr>
            <p:cNvSpPr txBox="1"/>
            <p:nvPr/>
          </p:nvSpPr>
          <p:spPr>
            <a:xfrm>
              <a:off x="2653225" y="1779600"/>
              <a:ext cx="916200" cy="263100"/>
            </a:xfrm>
            <a:prstGeom prst="rect">
              <a:avLst/>
            </a:prstGeom>
            <a:noFill/>
            <a:ln>
              <a:noFill/>
            </a:ln>
          </p:spPr>
          <p:txBody>
            <a:bodyPr spcFirstLastPara="1" wrap="square" lIns="121900" tIns="121900" rIns="121900" bIns="121900" anchor="ctr" anchorCtr="0">
              <a:noAutofit/>
            </a:bodyPr>
            <a:lstStyle/>
            <a:p>
              <a:pPr algn="ctr"/>
              <a:r>
                <a:rPr lang="en" sz="1600" dirty="0">
                  <a:latin typeface="Times New Roman" panose="02020603050405020304" pitchFamily="18" charset="0"/>
                  <a:ea typeface="Tahoma" panose="020B0604030504040204" pitchFamily="34" charset="0"/>
                  <a:cs typeface="Times New Roman" panose="02020603050405020304" pitchFamily="18" charset="0"/>
                  <a:sym typeface="Archivo"/>
                </a:rPr>
                <a:t>December</a:t>
              </a:r>
              <a:endParaRPr sz="1600" dirty="0">
                <a:latin typeface="Times New Roman" panose="02020603050405020304" pitchFamily="18" charset="0"/>
                <a:ea typeface="Tahoma" panose="020B0604030504040204" pitchFamily="34" charset="0"/>
                <a:cs typeface="Times New Roman" panose="02020603050405020304" pitchFamily="18" charset="0"/>
                <a:sym typeface="Archivo"/>
              </a:endParaRPr>
            </a:p>
          </p:txBody>
        </p:sp>
        <p:sp>
          <p:nvSpPr>
            <p:cNvPr id="27" name="Google Shape;374;p44">
              <a:extLst>
                <a:ext uri="{FF2B5EF4-FFF2-40B4-BE49-F238E27FC236}">
                  <a16:creationId xmlns:a16="http://schemas.microsoft.com/office/drawing/2014/main" id="{D9CCBD8E-A886-FB58-E777-7022C8610DCC}"/>
                </a:ext>
              </a:extLst>
            </p:cNvPr>
            <p:cNvSpPr txBox="1"/>
            <p:nvPr/>
          </p:nvSpPr>
          <p:spPr>
            <a:xfrm>
              <a:off x="3621802" y="1779600"/>
              <a:ext cx="916200" cy="263100"/>
            </a:xfrm>
            <a:prstGeom prst="rect">
              <a:avLst/>
            </a:prstGeom>
            <a:noFill/>
            <a:ln>
              <a:noFill/>
            </a:ln>
          </p:spPr>
          <p:txBody>
            <a:bodyPr spcFirstLastPara="1" wrap="square" lIns="121900" tIns="121900" rIns="121900" bIns="121900" anchor="ctr" anchorCtr="0">
              <a:noAutofit/>
            </a:bodyPr>
            <a:lstStyle/>
            <a:p>
              <a:pPr algn="ctr"/>
              <a:r>
                <a:rPr lang="en" sz="1600" dirty="0">
                  <a:latin typeface="Times New Roman" panose="02020603050405020304" pitchFamily="18" charset="0"/>
                  <a:ea typeface="Tahoma" panose="020B0604030504040204" pitchFamily="34" charset="0"/>
                  <a:cs typeface="Times New Roman" panose="02020603050405020304" pitchFamily="18" charset="0"/>
                  <a:sym typeface="Archivo"/>
                </a:rPr>
                <a:t>January</a:t>
              </a:r>
              <a:endParaRPr sz="1600" dirty="0">
                <a:latin typeface="Times New Roman" panose="02020603050405020304" pitchFamily="18" charset="0"/>
                <a:ea typeface="Tahoma" panose="020B0604030504040204" pitchFamily="34" charset="0"/>
                <a:cs typeface="Times New Roman" panose="02020603050405020304" pitchFamily="18" charset="0"/>
                <a:sym typeface="Archivo"/>
              </a:endParaRPr>
            </a:p>
          </p:txBody>
        </p:sp>
        <p:sp>
          <p:nvSpPr>
            <p:cNvPr id="28" name="Google Shape;375;p44">
              <a:extLst>
                <a:ext uri="{FF2B5EF4-FFF2-40B4-BE49-F238E27FC236}">
                  <a16:creationId xmlns:a16="http://schemas.microsoft.com/office/drawing/2014/main" id="{C9B28939-49F6-3C31-97D4-8ADAD8EB7A12}"/>
                </a:ext>
              </a:extLst>
            </p:cNvPr>
            <p:cNvSpPr txBox="1"/>
            <p:nvPr/>
          </p:nvSpPr>
          <p:spPr>
            <a:xfrm>
              <a:off x="4530776" y="1779600"/>
              <a:ext cx="975802" cy="263100"/>
            </a:xfrm>
            <a:prstGeom prst="rect">
              <a:avLst/>
            </a:prstGeom>
            <a:noFill/>
            <a:ln>
              <a:noFill/>
            </a:ln>
          </p:spPr>
          <p:txBody>
            <a:bodyPr spcFirstLastPara="1" wrap="square" lIns="121900" tIns="121900" rIns="121900" bIns="121900" anchor="ctr" anchorCtr="0">
              <a:noAutofit/>
            </a:bodyPr>
            <a:lstStyle/>
            <a:p>
              <a:pPr algn="ctr"/>
              <a:r>
                <a:rPr lang="en" sz="1600" dirty="0">
                  <a:latin typeface="Times New Roman" panose="02020603050405020304" pitchFamily="18" charset="0"/>
                  <a:ea typeface="Tahoma" panose="020B0604030504040204" pitchFamily="34" charset="0"/>
                  <a:cs typeface="Times New Roman" panose="02020603050405020304" pitchFamily="18" charset="0"/>
                  <a:sym typeface="Archivo"/>
                </a:rPr>
                <a:t>February</a:t>
              </a:r>
              <a:endParaRPr sz="1600" dirty="0">
                <a:latin typeface="Times New Roman" panose="02020603050405020304" pitchFamily="18" charset="0"/>
                <a:ea typeface="Tahoma" panose="020B0604030504040204" pitchFamily="34" charset="0"/>
                <a:cs typeface="Times New Roman" panose="02020603050405020304" pitchFamily="18" charset="0"/>
                <a:sym typeface="Archivo"/>
              </a:endParaRPr>
            </a:p>
          </p:txBody>
        </p:sp>
        <p:sp>
          <p:nvSpPr>
            <p:cNvPr id="29" name="Google Shape;376;p44">
              <a:extLst>
                <a:ext uri="{FF2B5EF4-FFF2-40B4-BE49-F238E27FC236}">
                  <a16:creationId xmlns:a16="http://schemas.microsoft.com/office/drawing/2014/main" id="{79B1339A-5584-8AD9-3C88-38F1D16B6A34}"/>
                </a:ext>
              </a:extLst>
            </p:cNvPr>
            <p:cNvSpPr txBox="1"/>
            <p:nvPr/>
          </p:nvSpPr>
          <p:spPr>
            <a:xfrm>
              <a:off x="5558955" y="1779600"/>
              <a:ext cx="916200" cy="263100"/>
            </a:xfrm>
            <a:prstGeom prst="rect">
              <a:avLst/>
            </a:prstGeom>
            <a:noFill/>
            <a:ln>
              <a:noFill/>
            </a:ln>
          </p:spPr>
          <p:txBody>
            <a:bodyPr spcFirstLastPara="1" wrap="square" lIns="121900" tIns="121900" rIns="121900" bIns="121900" anchor="ctr" anchorCtr="0">
              <a:noAutofit/>
            </a:bodyPr>
            <a:lstStyle/>
            <a:p>
              <a:pPr algn="ctr"/>
              <a:r>
                <a:rPr lang="en" sz="1600" dirty="0">
                  <a:latin typeface="Times New Roman" panose="02020603050405020304" pitchFamily="18" charset="0"/>
                  <a:ea typeface="Tahoma" panose="020B0604030504040204" pitchFamily="34" charset="0"/>
                  <a:cs typeface="Times New Roman" panose="02020603050405020304" pitchFamily="18" charset="0"/>
                  <a:sym typeface="Archivo"/>
                </a:rPr>
                <a:t>March</a:t>
              </a:r>
              <a:endParaRPr sz="1600" dirty="0">
                <a:latin typeface="Times New Roman" panose="02020603050405020304" pitchFamily="18" charset="0"/>
                <a:ea typeface="Tahoma" panose="020B0604030504040204" pitchFamily="34" charset="0"/>
                <a:cs typeface="Times New Roman" panose="02020603050405020304" pitchFamily="18" charset="0"/>
                <a:sym typeface="Archivo"/>
              </a:endParaRPr>
            </a:p>
          </p:txBody>
        </p:sp>
        <p:sp>
          <p:nvSpPr>
            <p:cNvPr id="31" name="Google Shape;377;p44">
              <a:extLst>
                <a:ext uri="{FF2B5EF4-FFF2-40B4-BE49-F238E27FC236}">
                  <a16:creationId xmlns:a16="http://schemas.microsoft.com/office/drawing/2014/main" id="{8067CDD7-1041-861E-8150-511767EB86C5}"/>
                </a:ext>
              </a:extLst>
            </p:cNvPr>
            <p:cNvSpPr txBox="1"/>
            <p:nvPr/>
          </p:nvSpPr>
          <p:spPr>
            <a:xfrm>
              <a:off x="6527532" y="1779600"/>
              <a:ext cx="916200" cy="263100"/>
            </a:xfrm>
            <a:prstGeom prst="rect">
              <a:avLst/>
            </a:prstGeom>
            <a:noFill/>
            <a:ln>
              <a:noFill/>
            </a:ln>
          </p:spPr>
          <p:txBody>
            <a:bodyPr spcFirstLastPara="1" wrap="square" lIns="121900" tIns="121900" rIns="121900" bIns="121900" anchor="ctr" anchorCtr="0">
              <a:noAutofit/>
            </a:bodyPr>
            <a:lstStyle/>
            <a:p>
              <a:pPr algn="ctr"/>
              <a:r>
                <a:rPr lang="en" sz="1600" dirty="0">
                  <a:latin typeface="Times New Roman" panose="02020603050405020304" pitchFamily="18" charset="0"/>
                  <a:ea typeface="Tahoma" panose="020B0604030504040204" pitchFamily="34" charset="0"/>
                  <a:cs typeface="Times New Roman" panose="02020603050405020304" pitchFamily="18" charset="0"/>
                  <a:sym typeface="Archivo"/>
                </a:rPr>
                <a:t>April</a:t>
              </a:r>
              <a:endParaRPr sz="1600" dirty="0">
                <a:latin typeface="Times New Roman" panose="02020603050405020304" pitchFamily="18" charset="0"/>
                <a:ea typeface="Tahoma" panose="020B0604030504040204" pitchFamily="34" charset="0"/>
                <a:cs typeface="Times New Roman" panose="02020603050405020304" pitchFamily="18" charset="0"/>
                <a:sym typeface="Archivo"/>
              </a:endParaRPr>
            </a:p>
          </p:txBody>
        </p:sp>
      </p:grpSp>
      <p:grpSp>
        <p:nvGrpSpPr>
          <p:cNvPr id="32" name="Google Shape;372;p44">
            <a:extLst>
              <a:ext uri="{FF2B5EF4-FFF2-40B4-BE49-F238E27FC236}">
                <a16:creationId xmlns:a16="http://schemas.microsoft.com/office/drawing/2014/main" id="{E181B21A-3669-4984-900F-66077823979B}"/>
              </a:ext>
            </a:extLst>
          </p:cNvPr>
          <p:cNvGrpSpPr/>
          <p:nvPr/>
        </p:nvGrpSpPr>
        <p:grpSpPr>
          <a:xfrm>
            <a:off x="3527999" y="3308551"/>
            <a:ext cx="6387343" cy="350800"/>
            <a:chOff x="2653225" y="1779600"/>
            <a:chExt cx="4790507" cy="263100"/>
          </a:xfrm>
        </p:grpSpPr>
        <p:sp>
          <p:nvSpPr>
            <p:cNvPr id="34" name="Google Shape;373;p44">
              <a:extLst>
                <a:ext uri="{FF2B5EF4-FFF2-40B4-BE49-F238E27FC236}">
                  <a16:creationId xmlns:a16="http://schemas.microsoft.com/office/drawing/2014/main" id="{F40DFB4E-FA42-3FA0-6941-BEB9A85749DF}"/>
                </a:ext>
              </a:extLst>
            </p:cNvPr>
            <p:cNvSpPr txBox="1"/>
            <p:nvPr/>
          </p:nvSpPr>
          <p:spPr>
            <a:xfrm>
              <a:off x="2653225"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December</a:t>
              </a:r>
            </a:p>
          </p:txBody>
        </p:sp>
        <p:sp>
          <p:nvSpPr>
            <p:cNvPr id="35" name="Google Shape;374;p44">
              <a:extLst>
                <a:ext uri="{FF2B5EF4-FFF2-40B4-BE49-F238E27FC236}">
                  <a16:creationId xmlns:a16="http://schemas.microsoft.com/office/drawing/2014/main" id="{CA5A6239-3621-30C8-90F6-890610F1DC7D}"/>
                </a:ext>
              </a:extLst>
            </p:cNvPr>
            <p:cNvSpPr txBox="1"/>
            <p:nvPr/>
          </p:nvSpPr>
          <p:spPr>
            <a:xfrm>
              <a:off x="3621802"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January</a:t>
              </a:r>
            </a:p>
          </p:txBody>
        </p:sp>
        <p:sp>
          <p:nvSpPr>
            <p:cNvPr id="36" name="Google Shape;375;p44">
              <a:extLst>
                <a:ext uri="{FF2B5EF4-FFF2-40B4-BE49-F238E27FC236}">
                  <a16:creationId xmlns:a16="http://schemas.microsoft.com/office/drawing/2014/main" id="{BCD3C627-B1E1-AB62-CCB2-A8AEC019CC5F}"/>
                </a:ext>
              </a:extLst>
            </p:cNvPr>
            <p:cNvSpPr txBox="1"/>
            <p:nvPr/>
          </p:nvSpPr>
          <p:spPr>
            <a:xfrm>
              <a:off x="4590377" y="1779600"/>
              <a:ext cx="975803"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February</a:t>
              </a:r>
            </a:p>
          </p:txBody>
        </p:sp>
        <p:sp>
          <p:nvSpPr>
            <p:cNvPr id="37" name="Google Shape;376;p44">
              <a:extLst>
                <a:ext uri="{FF2B5EF4-FFF2-40B4-BE49-F238E27FC236}">
                  <a16:creationId xmlns:a16="http://schemas.microsoft.com/office/drawing/2014/main" id="{0EBF486C-1D1A-3CE9-C685-391C0407B441}"/>
                </a:ext>
              </a:extLst>
            </p:cNvPr>
            <p:cNvSpPr txBox="1"/>
            <p:nvPr/>
          </p:nvSpPr>
          <p:spPr>
            <a:xfrm>
              <a:off x="5558955"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March</a:t>
              </a:r>
            </a:p>
          </p:txBody>
        </p:sp>
        <p:sp>
          <p:nvSpPr>
            <p:cNvPr id="38" name="Google Shape;377;p44">
              <a:extLst>
                <a:ext uri="{FF2B5EF4-FFF2-40B4-BE49-F238E27FC236}">
                  <a16:creationId xmlns:a16="http://schemas.microsoft.com/office/drawing/2014/main" id="{93161181-0670-D445-E5A1-BC025194C939}"/>
                </a:ext>
              </a:extLst>
            </p:cNvPr>
            <p:cNvSpPr txBox="1"/>
            <p:nvPr/>
          </p:nvSpPr>
          <p:spPr>
            <a:xfrm>
              <a:off x="6527532"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April</a:t>
              </a:r>
            </a:p>
          </p:txBody>
        </p:sp>
      </p:grpSp>
      <p:grpSp>
        <p:nvGrpSpPr>
          <p:cNvPr id="39" name="Google Shape;372;p44">
            <a:extLst>
              <a:ext uri="{FF2B5EF4-FFF2-40B4-BE49-F238E27FC236}">
                <a16:creationId xmlns:a16="http://schemas.microsoft.com/office/drawing/2014/main" id="{EBA47CCC-7646-240A-2106-B56DE9D46BCB}"/>
              </a:ext>
            </a:extLst>
          </p:cNvPr>
          <p:cNvGrpSpPr/>
          <p:nvPr/>
        </p:nvGrpSpPr>
        <p:grpSpPr>
          <a:xfrm>
            <a:off x="3567731" y="4426916"/>
            <a:ext cx="6387343" cy="350800"/>
            <a:chOff x="2653225" y="1779600"/>
            <a:chExt cx="4790507" cy="263100"/>
          </a:xfrm>
        </p:grpSpPr>
        <p:sp>
          <p:nvSpPr>
            <p:cNvPr id="40" name="Google Shape;373;p44">
              <a:extLst>
                <a:ext uri="{FF2B5EF4-FFF2-40B4-BE49-F238E27FC236}">
                  <a16:creationId xmlns:a16="http://schemas.microsoft.com/office/drawing/2014/main" id="{6FB16F00-6C7B-35D0-ECDB-D2312F654B7A}"/>
                </a:ext>
              </a:extLst>
            </p:cNvPr>
            <p:cNvSpPr txBox="1"/>
            <p:nvPr/>
          </p:nvSpPr>
          <p:spPr>
            <a:xfrm>
              <a:off x="2653225"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December</a:t>
              </a:r>
            </a:p>
          </p:txBody>
        </p:sp>
        <p:sp>
          <p:nvSpPr>
            <p:cNvPr id="41" name="Google Shape;374;p44">
              <a:extLst>
                <a:ext uri="{FF2B5EF4-FFF2-40B4-BE49-F238E27FC236}">
                  <a16:creationId xmlns:a16="http://schemas.microsoft.com/office/drawing/2014/main" id="{9C6DEDBD-1643-2F4F-EB34-F8DF7116E35D}"/>
                </a:ext>
              </a:extLst>
            </p:cNvPr>
            <p:cNvSpPr txBox="1"/>
            <p:nvPr/>
          </p:nvSpPr>
          <p:spPr>
            <a:xfrm>
              <a:off x="3621802"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January</a:t>
              </a:r>
            </a:p>
          </p:txBody>
        </p:sp>
        <p:sp>
          <p:nvSpPr>
            <p:cNvPr id="42" name="Google Shape;375;p44">
              <a:extLst>
                <a:ext uri="{FF2B5EF4-FFF2-40B4-BE49-F238E27FC236}">
                  <a16:creationId xmlns:a16="http://schemas.microsoft.com/office/drawing/2014/main" id="{696753B1-91A9-9BD4-943D-421B9BDA832D}"/>
                </a:ext>
              </a:extLst>
            </p:cNvPr>
            <p:cNvSpPr txBox="1"/>
            <p:nvPr/>
          </p:nvSpPr>
          <p:spPr>
            <a:xfrm>
              <a:off x="4435210" y="1779600"/>
              <a:ext cx="1071368"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February</a:t>
              </a:r>
            </a:p>
          </p:txBody>
        </p:sp>
        <p:sp>
          <p:nvSpPr>
            <p:cNvPr id="43" name="Google Shape;376;p44">
              <a:extLst>
                <a:ext uri="{FF2B5EF4-FFF2-40B4-BE49-F238E27FC236}">
                  <a16:creationId xmlns:a16="http://schemas.microsoft.com/office/drawing/2014/main" id="{D84E7056-1469-A2AF-A486-CA2B9DBAC37F}"/>
                </a:ext>
              </a:extLst>
            </p:cNvPr>
            <p:cNvSpPr txBox="1"/>
            <p:nvPr/>
          </p:nvSpPr>
          <p:spPr>
            <a:xfrm>
              <a:off x="5558955"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March</a:t>
              </a:r>
            </a:p>
          </p:txBody>
        </p:sp>
        <p:sp>
          <p:nvSpPr>
            <p:cNvPr id="44" name="Google Shape;377;p44">
              <a:extLst>
                <a:ext uri="{FF2B5EF4-FFF2-40B4-BE49-F238E27FC236}">
                  <a16:creationId xmlns:a16="http://schemas.microsoft.com/office/drawing/2014/main" id="{9B2465DC-291B-C41A-441B-5387C8ED5FD5}"/>
                </a:ext>
              </a:extLst>
            </p:cNvPr>
            <p:cNvSpPr txBox="1"/>
            <p:nvPr/>
          </p:nvSpPr>
          <p:spPr>
            <a:xfrm>
              <a:off x="6527532"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April</a:t>
              </a:r>
            </a:p>
          </p:txBody>
        </p:sp>
      </p:grpSp>
      <p:grpSp>
        <p:nvGrpSpPr>
          <p:cNvPr id="45" name="Google Shape;372;p44">
            <a:extLst>
              <a:ext uri="{FF2B5EF4-FFF2-40B4-BE49-F238E27FC236}">
                <a16:creationId xmlns:a16="http://schemas.microsoft.com/office/drawing/2014/main" id="{E03BB90F-896A-D9B5-7797-6B8E9103E271}"/>
              </a:ext>
            </a:extLst>
          </p:cNvPr>
          <p:cNvGrpSpPr/>
          <p:nvPr/>
        </p:nvGrpSpPr>
        <p:grpSpPr>
          <a:xfrm>
            <a:off x="3714226" y="5576096"/>
            <a:ext cx="6387343" cy="350800"/>
            <a:chOff x="2653225" y="1779600"/>
            <a:chExt cx="4790507" cy="263100"/>
          </a:xfrm>
        </p:grpSpPr>
        <p:sp>
          <p:nvSpPr>
            <p:cNvPr id="46" name="Google Shape;373;p44">
              <a:extLst>
                <a:ext uri="{FF2B5EF4-FFF2-40B4-BE49-F238E27FC236}">
                  <a16:creationId xmlns:a16="http://schemas.microsoft.com/office/drawing/2014/main" id="{F5370543-8C4A-76ED-B5DC-24661CF039D5}"/>
                </a:ext>
              </a:extLst>
            </p:cNvPr>
            <p:cNvSpPr txBox="1"/>
            <p:nvPr/>
          </p:nvSpPr>
          <p:spPr>
            <a:xfrm>
              <a:off x="2653225"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December</a:t>
              </a:r>
            </a:p>
          </p:txBody>
        </p:sp>
        <p:sp>
          <p:nvSpPr>
            <p:cNvPr id="47" name="Google Shape;374;p44">
              <a:extLst>
                <a:ext uri="{FF2B5EF4-FFF2-40B4-BE49-F238E27FC236}">
                  <a16:creationId xmlns:a16="http://schemas.microsoft.com/office/drawing/2014/main" id="{57536BE4-B9D0-40C4-4EE1-8E871C858542}"/>
                </a:ext>
              </a:extLst>
            </p:cNvPr>
            <p:cNvSpPr txBox="1"/>
            <p:nvPr/>
          </p:nvSpPr>
          <p:spPr>
            <a:xfrm>
              <a:off x="3621802"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January</a:t>
              </a:r>
            </a:p>
          </p:txBody>
        </p:sp>
        <p:sp>
          <p:nvSpPr>
            <p:cNvPr id="48" name="Google Shape;375;p44">
              <a:extLst>
                <a:ext uri="{FF2B5EF4-FFF2-40B4-BE49-F238E27FC236}">
                  <a16:creationId xmlns:a16="http://schemas.microsoft.com/office/drawing/2014/main" id="{222ABD0F-B217-1D16-2E67-EDB1C14086B4}"/>
                </a:ext>
              </a:extLst>
            </p:cNvPr>
            <p:cNvSpPr txBox="1"/>
            <p:nvPr/>
          </p:nvSpPr>
          <p:spPr>
            <a:xfrm>
              <a:off x="4470250" y="1779600"/>
              <a:ext cx="1066275"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February</a:t>
              </a:r>
            </a:p>
          </p:txBody>
        </p:sp>
        <p:sp>
          <p:nvSpPr>
            <p:cNvPr id="49" name="Google Shape;376;p44">
              <a:extLst>
                <a:ext uri="{FF2B5EF4-FFF2-40B4-BE49-F238E27FC236}">
                  <a16:creationId xmlns:a16="http://schemas.microsoft.com/office/drawing/2014/main" id="{6C0FFFC3-B00B-92FE-BFC0-5C48D4E6FB9C}"/>
                </a:ext>
              </a:extLst>
            </p:cNvPr>
            <p:cNvSpPr txBox="1"/>
            <p:nvPr/>
          </p:nvSpPr>
          <p:spPr>
            <a:xfrm>
              <a:off x="5558955"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March</a:t>
              </a:r>
            </a:p>
          </p:txBody>
        </p:sp>
        <p:sp>
          <p:nvSpPr>
            <p:cNvPr id="50" name="Google Shape;377;p44">
              <a:extLst>
                <a:ext uri="{FF2B5EF4-FFF2-40B4-BE49-F238E27FC236}">
                  <a16:creationId xmlns:a16="http://schemas.microsoft.com/office/drawing/2014/main" id="{09B83B9C-D20D-0273-FCA8-86ABA2305613}"/>
                </a:ext>
              </a:extLst>
            </p:cNvPr>
            <p:cNvSpPr txBox="1"/>
            <p:nvPr/>
          </p:nvSpPr>
          <p:spPr>
            <a:xfrm>
              <a:off x="6527532" y="1779600"/>
              <a:ext cx="916200" cy="263100"/>
            </a:xfrm>
            <a:prstGeom prst="rect">
              <a:avLst/>
            </a:prstGeom>
            <a:noFill/>
            <a:ln>
              <a:noFill/>
            </a:ln>
          </p:spPr>
          <p:txBody>
            <a:bodyPr spcFirstLastPara="1" wrap="square" lIns="121900" tIns="121900" rIns="121900" bIns="121900" anchor="ctr" anchorCtr="0">
              <a:noAutofit/>
            </a:bodyPr>
            <a:lstStyle/>
            <a:p>
              <a:pPr algn="ctr"/>
              <a:r>
                <a:rPr lang="en-IN" sz="1600" dirty="0">
                  <a:latin typeface="Times New Roman" panose="02020603050405020304" pitchFamily="18" charset="0"/>
                  <a:ea typeface="Tahoma" panose="020B0604030504040204" pitchFamily="34" charset="0"/>
                  <a:cs typeface="Times New Roman" panose="02020603050405020304" pitchFamily="18" charset="0"/>
                  <a:sym typeface="Archivo"/>
                </a:rPr>
                <a:t>April</a:t>
              </a:r>
            </a:p>
          </p:txBody>
        </p:sp>
      </p:grpSp>
    </p:spTree>
    <p:extLst>
      <p:ext uri="{BB962C8B-B14F-4D97-AF65-F5344CB8AC3E}">
        <p14:creationId xmlns:p14="http://schemas.microsoft.com/office/powerpoint/2010/main" val="85496503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nodePh="1">
                                  <p:stCondLst>
                                    <p:cond delay="0"/>
                                  </p:stCondLst>
                                  <p:endCondLst>
                                    <p:cond evt="begin" delay="0">
                                      <p:tn val="25"/>
                                    </p:cond>
                                  </p:end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1000"/>
                                        <p:tgtEl>
                                          <p:spTgt spid="12"/>
                                        </p:tgtEl>
                                      </p:cBhvr>
                                    </p:animEffect>
                                    <p:anim calcmode="lin" valueType="num">
                                      <p:cBhvr>
                                        <p:cTn id="33" dur="1000" fill="hold"/>
                                        <p:tgtEl>
                                          <p:spTgt spid="12"/>
                                        </p:tgtEl>
                                        <p:attrNameLst>
                                          <p:attrName>ppt_x</p:attrName>
                                        </p:attrNameLst>
                                      </p:cBhvr>
                                      <p:tavLst>
                                        <p:tav tm="0">
                                          <p:val>
                                            <p:strVal val="#ppt_x"/>
                                          </p:val>
                                        </p:tav>
                                        <p:tav tm="100000">
                                          <p:val>
                                            <p:strVal val="#ppt_x"/>
                                          </p:val>
                                        </p:tav>
                                      </p:tavLst>
                                    </p:anim>
                                    <p:anim calcmode="lin" valueType="num">
                                      <p:cBhvr>
                                        <p:cTn id="34" dur="1000" fill="hold"/>
                                        <p:tgtEl>
                                          <p:spTgt spid="12"/>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1000"/>
                                        <p:tgtEl>
                                          <p:spTgt spid="16"/>
                                        </p:tgtEl>
                                      </p:cBhvr>
                                    </p:animEffect>
                                    <p:anim calcmode="lin" valueType="num">
                                      <p:cBhvr>
                                        <p:cTn id="38" dur="1000" fill="hold"/>
                                        <p:tgtEl>
                                          <p:spTgt spid="16"/>
                                        </p:tgtEl>
                                        <p:attrNameLst>
                                          <p:attrName>ppt_x</p:attrName>
                                        </p:attrNameLst>
                                      </p:cBhvr>
                                      <p:tavLst>
                                        <p:tav tm="0">
                                          <p:val>
                                            <p:strVal val="#ppt_x"/>
                                          </p:val>
                                        </p:tav>
                                        <p:tav tm="100000">
                                          <p:val>
                                            <p:strVal val="#ppt_x"/>
                                          </p:val>
                                        </p:tav>
                                      </p:tavLst>
                                    </p:anim>
                                    <p:anim calcmode="lin" valueType="num">
                                      <p:cBhvr>
                                        <p:cTn id="39" dur="1000" fill="hold"/>
                                        <p:tgtEl>
                                          <p:spTgt spid="16"/>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1000"/>
                                        <p:tgtEl>
                                          <p:spTgt spid="17"/>
                                        </p:tgtEl>
                                      </p:cBhvr>
                                    </p:animEffect>
                                    <p:anim calcmode="lin" valueType="num">
                                      <p:cBhvr>
                                        <p:cTn id="43" dur="1000" fill="hold"/>
                                        <p:tgtEl>
                                          <p:spTgt spid="17"/>
                                        </p:tgtEl>
                                        <p:attrNameLst>
                                          <p:attrName>ppt_x</p:attrName>
                                        </p:attrNameLst>
                                      </p:cBhvr>
                                      <p:tavLst>
                                        <p:tav tm="0">
                                          <p:val>
                                            <p:strVal val="#ppt_x"/>
                                          </p:val>
                                        </p:tav>
                                        <p:tav tm="100000">
                                          <p:val>
                                            <p:strVal val="#ppt_x"/>
                                          </p:val>
                                        </p:tav>
                                      </p:tavLst>
                                    </p:anim>
                                    <p:anim calcmode="lin" valueType="num">
                                      <p:cBhvr>
                                        <p:cTn id="44" dur="1000" fill="hold"/>
                                        <p:tgtEl>
                                          <p:spTgt spid="17"/>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1000"/>
                                        <p:tgtEl>
                                          <p:spTgt spid="18"/>
                                        </p:tgtEl>
                                      </p:cBhvr>
                                    </p:animEffect>
                                    <p:anim calcmode="lin" valueType="num">
                                      <p:cBhvr>
                                        <p:cTn id="48" dur="1000" fill="hold"/>
                                        <p:tgtEl>
                                          <p:spTgt spid="18"/>
                                        </p:tgtEl>
                                        <p:attrNameLst>
                                          <p:attrName>ppt_x</p:attrName>
                                        </p:attrNameLst>
                                      </p:cBhvr>
                                      <p:tavLst>
                                        <p:tav tm="0">
                                          <p:val>
                                            <p:strVal val="#ppt_x"/>
                                          </p:val>
                                        </p:tav>
                                        <p:tav tm="100000">
                                          <p:val>
                                            <p:strVal val="#ppt_x"/>
                                          </p:val>
                                        </p:tav>
                                      </p:tavLst>
                                    </p:anim>
                                    <p:anim calcmode="lin" valueType="num">
                                      <p:cBhvr>
                                        <p:cTn id="49" dur="1000" fill="hold"/>
                                        <p:tgtEl>
                                          <p:spTgt spid="18"/>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1000"/>
                                        <p:tgtEl>
                                          <p:spTgt spid="19"/>
                                        </p:tgtEl>
                                      </p:cBhvr>
                                    </p:animEffect>
                                    <p:anim calcmode="lin" valueType="num">
                                      <p:cBhvr>
                                        <p:cTn id="53" dur="1000" fill="hold"/>
                                        <p:tgtEl>
                                          <p:spTgt spid="19"/>
                                        </p:tgtEl>
                                        <p:attrNameLst>
                                          <p:attrName>ppt_x</p:attrName>
                                        </p:attrNameLst>
                                      </p:cBhvr>
                                      <p:tavLst>
                                        <p:tav tm="0">
                                          <p:val>
                                            <p:strVal val="#ppt_x"/>
                                          </p:val>
                                        </p:tav>
                                        <p:tav tm="100000">
                                          <p:val>
                                            <p:strVal val="#ppt_x"/>
                                          </p:val>
                                        </p:tav>
                                      </p:tavLst>
                                    </p:anim>
                                    <p:anim calcmode="lin" valueType="num">
                                      <p:cBhvr>
                                        <p:cTn id="54" dur="1000" fill="hold"/>
                                        <p:tgtEl>
                                          <p:spTgt spid="19"/>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1000"/>
                                        <p:tgtEl>
                                          <p:spTgt spid="20"/>
                                        </p:tgtEl>
                                      </p:cBhvr>
                                    </p:animEffect>
                                    <p:anim calcmode="lin" valueType="num">
                                      <p:cBhvr>
                                        <p:cTn id="58" dur="1000" fill="hold"/>
                                        <p:tgtEl>
                                          <p:spTgt spid="20"/>
                                        </p:tgtEl>
                                        <p:attrNameLst>
                                          <p:attrName>ppt_x</p:attrName>
                                        </p:attrNameLst>
                                      </p:cBhvr>
                                      <p:tavLst>
                                        <p:tav tm="0">
                                          <p:val>
                                            <p:strVal val="#ppt_x"/>
                                          </p:val>
                                        </p:tav>
                                        <p:tav tm="100000">
                                          <p:val>
                                            <p:strVal val="#ppt_x"/>
                                          </p:val>
                                        </p:tav>
                                      </p:tavLst>
                                    </p:anim>
                                    <p:anim calcmode="lin" valueType="num">
                                      <p:cBhvr>
                                        <p:cTn id="59" dur="1000" fill="hold"/>
                                        <p:tgtEl>
                                          <p:spTgt spid="2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1000"/>
                                        <p:tgtEl>
                                          <p:spTgt spid="21"/>
                                        </p:tgtEl>
                                      </p:cBhvr>
                                    </p:animEffect>
                                    <p:anim calcmode="lin" valueType="num">
                                      <p:cBhvr>
                                        <p:cTn id="63" dur="1000" fill="hold"/>
                                        <p:tgtEl>
                                          <p:spTgt spid="21"/>
                                        </p:tgtEl>
                                        <p:attrNameLst>
                                          <p:attrName>ppt_x</p:attrName>
                                        </p:attrNameLst>
                                      </p:cBhvr>
                                      <p:tavLst>
                                        <p:tav tm="0">
                                          <p:val>
                                            <p:strVal val="#ppt_x"/>
                                          </p:val>
                                        </p:tav>
                                        <p:tav tm="100000">
                                          <p:val>
                                            <p:strVal val="#ppt_x"/>
                                          </p:val>
                                        </p:tav>
                                      </p:tavLst>
                                    </p:anim>
                                    <p:anim calcmode="lin" valueType="num">
                                      <p:cBhvr>
                                        <p:cTn id="64" dur="1000" fill="hold"/>
                                        <p:tgtEl>
                                          <p:spTgt spid="21"/>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fade">
                                      <p:cBhvr>
                                        <p:cTn id="67" dur="1000"/>
                                        <p:tgtEl>
                                          <p:spTgt spid="24"/>
                                        </p:tgtEl>
                                      </p:cBhvr>
                                    </p:animEffect>
                                    <p:anim calcmode="lin" valueType="num">
                                      <p:cBhvr>
                                        <p:cTn id="68" dur="1000" fill="hold"/>
                                        <p:tgtEl>
                                          <p:spTgt spid="24"/>
                                        </p:tgtEl>
                                        <p:attrNameLst>
                                          <p:attrName>ppt_x</p:attrName>
                                        </p:attrNameLst>
                                      </p:cBhvr>
                                      <p:tavLst>
                                        <p:tav tm="0">
                                          <p:val>
                                            <p:strVal val="#ppt_x"/>
                                          </p:val>
                                        </p:tav>
                                        <p:tav tm="100000">
                                          <p:val>
                                            <p:strVal val="#ppt_x"/>
                                          </p:val>
                                        </p:tav>
                                      </p:tavLst>
                                    </p:anim>
                                    <p:anim calcmode="lin" valueType="num">
                                      <p:cBhvr>
                                        <p:cTn id="69" dur="1000" fill="hold"/>
                                        <p:tgtEl>
                                          <p:spTgt spid="24"/>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fade">
                                      <p:cBhvr>
                                        <p:cTn id="72" dur="1000"/>
                                        <p:tgtEl>
                                          <p:spTgt spid="25"/>
                                        </p:tgtEl>
                                      </p:cBhvr>
                                    </p:animEffect>
                                    <p:anim calcmode="lin" valueType="num">
                                      <p:cBhvr>
                                        <p:cTn id="73" dur="1000" fill="hold"/>
                                        <p:tgtEl>
                                          <p:spTgt spid="25"/>
                                        </p:tgtEl>
                                        <p:attrNameLst>
                                          <p:attrName>ppt_x</p:attrName>
                                        </p:attrNameLst>
                                      </p:cBhvr>
                                      <p:tavLst>
                                        <p:tav tm="0">
                                          <p:val>
                                            <p:strVal val="#ppt_x"/>
                                          </p:val>
                                        </p:tav>
                                        <p:tav tm="100000">
                                          <p:val>
                                            <p:strVal val="#ppt_x"/>
                                          </p:val>
                                        </p:tav>
                                      </p:tavLst>
                                    </p:anim>
                                    <p:anim calcmode="lin" valueType="num">
                                      <p:cBhvr>
                                        <p:cTn id="74" dur="1000" fill="hold"/>
                                        <p:tgtEl>
                                          <p:spTgt spid="25"/>
                                        </p:tgtEl>
                                        <p:attrNameLst>
                                          <p:attrName>ppt_y</p:attrName>
                                        </p:attrNameLst>
                                      </p:cBhvr>
                                      <p:tavLst>
                                        <p:tav tm="0">
                                          <p:val>
                                            <p:strVal val="#ppt_y+.1"/>
                                          </p:val>
                                        </p:tav>
                                        <p:tav tm="100000">
                                          <p:val>
                                            <p:strVal val="#ppt_y"/>
                                          </p:val>
                                        </p:tav>
                                      </p:tavLst>
                                    </p:anim>
                                  </p:childTnLst>
                                </p:cTn>
                              </p:par>
                              <p:par>
                                <p:cTn id="75" presetID="42" presetClass="entr" presetSubtype="0" fill="hold" nodeType="withEffect">
                                  <p:stCondLst>
                                    <p:cond delay="0"/>
                                  </p:stCondLst>
                                  <p:childTnLst>
                                    <p:set>
                                      <p:cBhvr>
                                        <p:cTn id="76" dur="1" fill="hold">
                                          <p:stCondLst>
                                            <p:cond delay="0"/>
                                          </p:stCondLst>
                                        </p:cTn>
                                        <p:tgtEl>
                                          <p:spTgt spid="32"/>
                                        </p:tgtEl>
                                        <p:attrNameLst>
                                          <p:attrName>style.visibility</p:attrName>
                                        </p:attrNameLst>
                                      </p:cBhvr>
                                      <p:to>
                                        <p:strVal val="visible"/>
                                      </p:to>
                                    </p:set>
                                    <p:animEffect transition="in" filter="fade">
                                      <p:cBhvr>
                                        <p:cTn id="77" dur="1000"/>
                                        <p:tgtEl>
                                          <p:spTgt spid="32"/>
                                        </p:tgtEl>
                                      </p:cBhvr>
                                    </p:animEffect>
                                    <p:anim calcmode="lin" valueType="num">
                                      <p:cBhvr>
                                        <p:cTn id="78" dur="1000" fill="hold"/>
                                        <p:tgtEl>
                                          <p:spTgt spid="32"/>
                                        </p:tgtEl>
                                        <p:attrNameLst>
                                          <p:attrName>ppt_x</p:attrName>
                                        </p:attrNameLst>
                                      </p:cBhvr>
                                      <p:tavLst>
                                        <p:tav tm="0">
                                          <p:val>
                                            <p:strVal val="#ppt_x"/>
                                          </p:val>
                                        </p:tav>
                                        <p:tav tm="100000">
                                          <p:val>
                                            <p:strVal val="#ppt_x"/>
                                          </p:val>
                                        </p:tav>
                                      </p:tavLst>
                                    </p:anim>
                                    <p:anim calcmode="lin" valueType="num">
                                      <p:cBhvr>
                                        <p:cTn id="79" dur="1000" fill="hold"/>
                                        <p:tgtEl>
                                          <p:spTgt spid="32"/>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39"/>
                                        </p:tgtEl>
                                        <p:attrNameLst>
                                          <p:attrName>style.visibility</p:attrName>
                                        </p:attrNameLst>
                                      </p:cBhvr>
                                      <p:to>
                                        <p:strVal val="visible"/>
                                      </p:to>
                                    </p:set>
                                    <p:animEffect transition="in" filter="fade">
                                      <p:cBhvr>
                                        <p:cTn id="82" dur="1000"/>
                                        <p:tgtEl>
                                          <p:spTgt spid="39"/>
                                        </p:tgtEl>
                                      </p:cBhvr>
                                    </p:animEffect>
                                    <p:anim calcmode="lin" valueType="num">
                                      <p:cBhvr>
                                        <p:cTn id="83" dur="1000" fill="hold"/>
                                        <p:tgtEl>
                                          <p:spTgt spid="39"/>
                                        </p:tgtEl>
                                        <p:attrNameLst>
                                          <p:attrName>ppt_x</p:attrName>
                                        </p:attrNameLst>
                                      </p:cBhvr>
                                      <p:tavLst>
                                        <p:tav tm="0">
                                          <p:val>
                                            <p:strVal val="#ppt_x"/>
                                          </p:val>
                                        </p:tav>
                                        <p:tav tm="100000">
                                          <p:val>
                                            <p:strVal val="#ppt_x"/>
                                          </p:val>
                                        </p:tav>
                                      </p:tavLst>
                                    </p:anim>
                                    <p:anim calcmode="lin" valueType="num">
                                      <p:cBhvr>
                                        <p:cTn id="84" dur="1000" fill="hold"/>
                                        <p:tgtEl>
                                          <p:spTgt spid="39"/>
                                        </p:tgtEl>
                                        <p:attrNameLst>
                                          <p:attrName>ppt_y</p:attrName>
                                        </p:attrNameLst>
                                      </p:cBhvr>
                                      <p:tavLst>
                                        <p:tav tm="0">
                                          <p:val>
                                            <p:strVal val="#ppt_y+.1"/>
                                          </p:val>
                                        </p:tav>
                                        <p:tav tm="100000">
                                          <p:val>
                                            <p:strVal val="#ppt_y"/>
                                          </p:val>
                                        </p:tav>
                                      </p:tavLst>
                                    </p:anim>
                                  </p:childTnLst>
                                </p:cTn>
                              </p:par>
                              <p:par>
                                <p:cTn id="85" presetID="42" presetClass="entr" presetSubtype="0" fill="hold" nodeType="withEffect">
                                  <p:stCondLst>
                                    <p:cond delay="0"/>
                                  </p:stCondLst>
                                  <p:childTnLst>
                                    <p:set>
                                      <p:cBhvr>
                                        <p:cTn id="86" dur="1" fill="hold">
                                          <p:stCondLst>
                                            <p:cond delay="0"/>
                                          </p:stCondLst>
                                        </p:cTn>
                                        <p:tgtEl>
                                          <p:spTgt spid="45"/>
                                        </p:tgtEl>
                                        <p:attrNameLst>
                                          <p:attrName>style.visibility</p:attrName>
                                        </p:attrNameLst>
                                      </p:cBhvr>
                                      <p:to>
                                        <p:strVal val="visible"/>
                                      </p:to>
                                    </p:set>
                                    <p:animEffect transition="in" filter="fade">
                                      <p:cBhvr>
                                        <p:cTn id="87" dur="1000"/>
                                        <p:tgtEl>
                                          <p:spTgt spid="45"/>
                                        </p:tgtEl>
                                      </p:cBhvr>
                                    </p:animEffect>
                                    <p:anim calcmode="lin" valueType="num">
                                      <p:cBhvr>
                                        <p:cTn id="88" dur="1000" fill="hold"/>
                                        <p:tgtEl>
                                          <p:spTgt spid="45"/>
                                        </p:tgtEl>
                                        <p:attrNameLst>
                                          <p:attrName>ppt_x</p:attrName>
                                        </p:attrNameLst>
                                      </p:cBhvr>
                                      <p:tavLst>
                                        <p:tav tm="0">
                                          <p:val>
                                            <p:strVal val="#ppt_x"/>
                                          </p:val>
                                        </p:tav>
                                        <p:tav tm="100000">
                                          <p:val>
                                            <p:strVal val="#ppt_x"/>
                                          </p:val>
                                        </p:tav>
                                      </p:tavLst>
                                    </p:anim>
                                    <p:anim calcmode="lin" valueType="num">
                                      <p:cBhvr>
                                        <p:cTn id="89"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P spid="10" grpId="0"/>
      <p:bldP spid="12" grpId="0"/>
      <p:bldP spid="16" grpId="0"/>
      <p:bldP spid="17" grpId="0"/>
      <p:bldP spid="18" grpId="0"/>
      <p:bldP spid="19" grpId="0" animBg="1"/>
      <p:bldP spid="20" grpId="0" animBg="1"/>
      <p:bldP spid="21" grpId="0" animBg="1"/>
      <p:bldP spid="2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33" name="직사각형 17">
            <a:extLst>
              <a:ext uri="{FF2B5EF4-FFF2-40B4-BE49-F238E27FC236}">
                <a16:creationId xmlns:a16="http://schemas.microsoft.com/office/drawing/2014/main" id="{513B4BA3-5BF0-08FA-8562-B3092DEC65AD}"/>
              </a:ext>
            </a:extLst>
          </p:cNvPr>
          <p:cNvSpPr/>
          <p:nvPr/>
        </p:nvSpPr>
        <p:spPr>
          <a:xfrm>
            <a:off x="997974" y="1424421"/>
            <a:ext cx="10395930" cy="5167056"/>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altLang="x-none" b="1" dirty="0">
                <a:latin typeface="Times New Roman" pitchFamily="18" charset="0"/>
                <a:ea typeface="맑은 고딕" panose="020B0503020000020004" pitchFamily="50" charset="-127"/>
                <a:cs typeface="Times New Roman" pitchFamily="18" charset="0"/>
              </a:rPr>
              <a:t>Test with different drone models: </a:t>
            </a:r>
            <a:r>
              <a:rPr lang="en-US" altLang="x-none" dirty="0">
                <a:latin typeface="Times New Roman" pitchFamily="18" charset="0"/>
                <a:ea typeface="맑은 고딕" panose="020B0503020000020004" pitchFamily="50" charset="-127"/>
                <a:cs typeface="Times New Roman" pitchFamily="18" charset="0"/>
              </a:rPr>
              <a:t>Test the accuracy of the drone detection model by using images of different drone models. This will ensure that the model can detect all types of drones.</a:t>
            </a:r>
          </a:p>
          <a:p>
            <a:pPr algn="just"/>
            <a:endParaRPr lang="en-US" altLang="x-none" dirty="0">
              <a:latin typeface="Times New Roman" pitchFamily="18" charset="0"/>
              <a:ea typeface="맑은 고딕" panose="020B0503020000020004" pitchFamily="50" charset="-127"/>
              <a:cs typeface="Times New Roman" pitchFamily="18" charset="0"/>
            </a:endParaRPr>
          </a:p>
          <a:p>
            <a:pPr marL="342900" indent="-342900" algn="just">
              <a:lnSpc>
                <a:spcPct val="150000"/>
              </a:lnSpc>
              <a:buFont typeface="Arial" panose="020B0604020202020204" pitchFamily="34" charset="0"/>
              <a:buChar char="•"/>
            </a:pPr>
            <a:r>
              <a:rPr lang="en-US" altLang="x-none" b="1" dirty="0">
                <a:latin typeface="Times New Roman" pitchFamily="18" charset="0"/>
                <a:ea typeface="맑은 고딕" panose="020B0503020000020004" pitchFamily="50" charset="-127"/>
                <a:cs typeface="Times New Roman" pitchFamily="18" charset="0"/>
              </a:rPr>
              <a:t>Test with different lighting conditions: </a:t>
            </a:r>
            <a:r>
              <a:rPr lang="en-US" altLang="x-none" dirty="0">
                <a:latin typeface="Times New Roman" pitchFamily="18" charset="0"/>
                <a:ea typeface="맑은 고딕" panose="020B0503020000020004" pitchFamily="50" charset="-127"/>
                <a:cs typeface="Times New Roman" pitchFamily="18" charset="0"/>
              </a:rPr>
              <a:t>Test the model under different lighting conditions, including low light, bright sunlight, and indoor lighting. This will ensure that the model can detect drones in different environments.</a:t>
            </a:r>
          </a:p>
          <a:p>
            <a:pPr algn="just"/>
            <a:endParaRPr lang="en-US" altLang="x-none" dirty="0">
              <a:latin typeface="Times New Roman" pitchFamily="18" charset="0"/>
              <a:ea typeface="맑은 고딕" panose="020B0503020000020004" pitchFamily="50" charset="-127"/>
              <a:cs typeface="Times New Roman" pitchFamily="18" charset="0"/>
            </a:endParaRPr>
          </a:p>
          <a:p>
            <a:pPr marL="342900" indent="-342900" algn="just">
              <a:lnSpc>
                <a:spcPct val="150000"/>
              </a:lnSpc>
              <a:buFont typeface="Arial" panose="020B0604020202020204" pitchFamily="34" charset="0"/>
              <a:buChar char="•"/>
            </a:pPr>
            <a:r>
              <a:rPr lang="en-US" altLang="x-none" b="1" dirty="0">
                <a:latin typeface="Times New Roman" pitchFamily="18" charset="0"/>
                <a:ea typeface="맑은 고딕" panose="020B0503020000020004" pitchFamily="50" charset="-127"/>
                <a:cs typeface="Times New Roman" pitchFamily="18" charset="0"/>
              </a:rPr>
              <a:t>Test with different backgrounds: </a:t>
            </a:r>
            <a:r>
              <a:rPr lang="en-US" altLang="x-none" dirty="0">
                <a:latin typeface="Times New Roman" pitchFamily="18" charset="0"/>
                <a:ea typeface="맑은 고딕" panose="020B0503020000020004" pitchFamily="50" charset="-127"/>
                <a:cs typeface="Times New Roman" pitchFamily="18" charset="0"/>
              </a:rPr>
              <a:t>Test the model under different backgrounds, including cluttered backgrounds, plain backgrounds, and natural backgrounds such as sky or trees. This will ensure that the model can detect drones in various scenarios.</a:t>
            </a:r>
          </a:p>
          <a:p>
            <a:pPr algn="just"/>
            <a:endParaRPr lang="en-US" altLang="x-none" dirty="0">
              <a:latin typeface="Times New Roman" pitchFamily="18" charset="0"/>
              <a:ea typeface="맑은 고딕" panose="020B0503020000020004" pitchFamily="50" charset="-127"/>
              <a:cs typeface="Times New Roman" pitchFamily="18" charset="0"/>
            </a:endParaRPr>
          </a:p>
          <a:p>
            <a:pPr marL="342900" indent="-342900" algn="just">
              <a:lnSpc>
                <a:spcPct val="150000"/>
              </a:lnSpc>
              <a:buFont typeface="Arial" panose="020B0604020202020204" pitchFamily="34" charset="0"/>
              <a:buChar char="•"/>
            </a:pPr>
            <a:r>
              <a:rPr lang="en-US" altLang="x-none" b="1" dirty="0">
                <a:latin typeface="Times New Roman" pitchFamily="18" charset="0"/>
                <a:ea typeface="맑은 고딕" panose="020B0503020000020004" pitchFamily="50" charset="-127"/>
                <a:cs typeface="Times New Roman" pitchFamily="18" charset="0"/>
              </a:rPr>
              <a:t>Test with videos: </a:t>
            </a:r>
            <a:r>
              <a:rPr lang="en-US" altLang="x-none" dirty="0">
                <a:latin typeface="Times New Roman" pitchFamily="18" charset="0"/>
                <a:ea typeface="맑은 고딕" panose="020B0503020000020004" pitchFamily="50" charset="-127"/>
                <a:cs typeface="Times New Roman" pitchFamily="18" charset="0"/>
              </a:rPr>
              <a:t>Test the model with videos that contain drones flying at different speeds and altitudes. This will ensure that the model can detect drones in real-time scenarios.</a:t>
            </a:r>
          </a:p>
        </p:txBody>
      </p:sp>
      <p:grpSp>
        <p:nvGrpSpPr>
          <p:cNvPr id="2" name="그룹 3">
            <a:extLst>
              <a:ext uri="{FF2B5EF4-FFF2-40B4-BE49-F238E27FC236}">
                <a16:creationId xmlns:a16="http://schemas.microsoft.com/office/drawing/2014/main" id="{8B315671-7008-1D82-2C71-7A8571D2B52D}"/>
              </a:ext>
            </a:extLst>
          </p:cNvPr>
          <p:cNvGrpSpPr/>
          <p:nvPr/>
        </p:nvGrpSpPr>
        <p:grpSpPr>
          <a:xfrm>
            <a:off x="798095" y="299561"/>
            <a:ext cx="11071876" cy="800000"/>
            <a:chOff x="7011102" y="1602306"/>
            <a:chExt cx="4517572" cy="4517572"/>
          </a:xfrm>
        </p:grpSpPr>
        <p:sp>
          <p:nvSpPr>
            <p:cNvPr id="3" name="직사각형 5">
              <a:extLst>
                <a:ext uri="{FF2B5EF4-FFF2-40B4-BE49-F238E27FC236}">
                  <a16:creationId xmlns:a16="http://schemas.microsoft.com/office/drawing/2014/main" id="{4261C1EF-84A1-F1F6-C5D6-8981256D9055}"/>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4" name="직사각형 6">
              <a:extLst>
                <a:ext uri="{FF2B5EF4-FFF2-40B4-BE49-F238E27FC236}">
                  <a16:creationId xmlns:a16="http://schemas.microsoft.com/office/drawing/2014/main" id="{95CF7745-7537-2E35-3DA8-EF61240BEBD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6" name="TextBox 5">
            <a:extLst>
              <a:ext uri="{FF2B5EF4-FFF2-40B4-BE49-F238E27FC236}">
                <a16:creationId xmlns:a16="http://schemas.microsoft.com/office/drawing/2014/main" id="{93969DAA-57EA-C5A3-76DA-D18F2D7468A6}"/>
              </a:ext>
            </a:extLst>
          </p:cNvPr>
          <p:cNvSpPr txBox="1"/>
          <p:nvPr/>
        </p:nvSpPr>
        <p:spPr>
          <a:xfrm>
            <a:off x="798094" y="422562"/>
            <a:ext cx="3782373" cy="553998"/>
          </a:xfrm>
          <a:prstGeom prst="rect">
            <a:avLst/>
          </a:prstGeom>
          <a:noFill/>
        </p:spPr>
        <p:txBody>
          <a:bodyPr wrap="square">
            <a:spAutoFit/>
          </a:bodyPr>
          <a:lstStyle/>
          <a:p>
            <a:pPr algn="ctr"/>
            <a:r>
              <a:rPr lang="en-IN" altLang="en-US" sz="3000" b="1" dirty="0">
                <a:solidFill>
                  <a:schemeClr val="tx1">
                    <a:lumMod val="75000"/>
                    <a:lumOff val="25000"/>
                  </a:schemeClr>
                </a:solidFill>
                <a:latin typeface="Book Antiqua" panose="02040602050305030304" pitchFamily="18" charset="0"/>
              </a:rPr>
              <a:t>Testing Scenarios</a:t>
            </a:r>
            <a:endParaRPr lang="x-none" altLang="en-US" sz="3000" b="1" dirty="0">
              <a:solidFill>
                <a:schemeClr val="tx1">
                  <a:lumMod val="75000"/>
                  <a:lumOff val="25000"/>
                </a:schemeClr>
              </a:solidFill>
              <a:latin typeface="Book Antiqua" panose="02040602050305030304"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4707051"/>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그룹 3">
            <a:extLst>
              <a:ext uri="{FF2B5EF4-FFF2-40B4-BE49-F238E27FC236}">
                <a16:creationId xmlns:a16="http://schemas.microsoft.com/office/drawing/2014/main" id="{DA2F62BA-2FB3-F717-9A7F-F04F4F327C3D}"/>
              </a:ext>
            </a:extLst>
          </p:cNvPr>
          <p:cNvGrpSpPr/>
          <p:nvPr/>
        </p:nvGrpSpPr>
        <p:grpSpPr>
          <a:xfrm>
            <a:off x="645696" y="1769806"/>
            <a:ext cx="5344288" cy="4509226"/>
            <a:chOff x="7011102" y="1602306"/>
            <a:chExt cx="4517572" cy="4517572"/>
          </a:xfrm>
        </p:grpSpPr>
        <p:sp>
          <p:nvSpPr>
            <p:cNvPr id="6" name="직사각형 5">
              <a:extLst>
                <a:ext uri="{FF2B5EF4-FFF2-40B4-BE49-F238E27FC236}">
                  <a16:creationId xmlns:a16="http://schemas.microsoft.com/office/drawing/2014/main" id="{CABC1DE7-EBB0-60C5-D2CE-DF3293C1AF9D}"/>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7" name="직사각형 6">
              <a:extLst>
                <a:ext uri="{FF2B5EF4-FFF2-40B4-BE49-F238E27FC236}">
                  <a16:creationId xmlns:a16="http://schemas.microsoft.com/office/drawing/2014/main" id="{BB398681-9D3D-5DB6-523A-CC50232DC62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grpSp>
        <p:nvGrpSpPr>
          <p:cNvPr id="9" name="그룹 8">
            <a:extLst>
              <a:ext uri="{FF2B5EF4-FFF2-40B4-BE49-F238E27FC236}">
                <a16:creationId xmlns:a16="http://schemas.microsoft.com/office/drawing/2014/main" id="{458AB92D-49C1-0257-2963-E85A4B27D24D}"/>
              </a:ext>
            </a:extLst>
          </p:cNvPr>
          <p:cNvGrpSpPr/>
          <p:nvPr/>
        </p:nvGrpSpPr>
        <p:grpSpPr>
          <a:xfrm>
            <a:off x="6202017" y="1769806"/>
            <a:ext cx="5344288" cy="4509226"/>
            <a:chOff x="7011102" y="1602306"/>
            <a:chExt cx="4517572" cy="4517572"/>
          </a:xfrm>
        </p:grpSpPr>
        <p:sp>
          <p:nvSpPr>
            <p:cNvPr id="10" name="직사각형 9">
              <a:extLst>
                <a:ext uri="{FF2B5EF4-FFF2-40B4-BE49-F238E27FC236}">
                  <a16:creationId xmlns:a16="http://schemas.microsoft.com/office/drawing/2014/main" id="{705B4929-E562-5F5F-9290-8367CA2547A8}"/>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11" name="직사각형 10">
              <a:extLst>
                <a:ext uri="{FF2B5EF4-FFF2-40B4-BE49-F238E27FC236}">
                  <a16:creationId xmlns:a16="http://schemas.microsoft.com/office/drawing/2014/main" id="{339D6CB2-48CC-F867-26E4-97049A1D7BC5}"/>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grpSp>
      <p:sp>
        <p:nvSpPr>
          <p:cNvPr id="15" name="직사각형 14">
            <a:extLst>
              <a:ext uri="{FF2B5EF4-FFF2-40B4-BE49-F238E27FC236}">
                <a16:creationId xmlns:a16="http://schemas.microsoft.com/office/drawing/2014/main" id="{87B6A22A-70B2-BEA7-7B97-31457439141F}"/>
              </a:ext>
            </a:extLst>
          </p:cNvPr>
          <p:cNvSpPr/>
          <p:nvPr/>
        </p:nvSpPr>
        <p:spPr>
          <a:xfrm>
            <a:off x="0" y="578967"/>
            <a:ext cx="12192000" cy="707886"/>
          </a:xfrm>
          <a:prstGeom prst="rect">
            <a:avLst/>
          </a:prstGeom>
        </p:spPr>
        <p:txBody>
          <a:bodyPr wrap="square">
            <a:spAutoFit/>
          </a:bodyPr>
          <a:lstStyle/>
          <a:p>
            <a:pPr algn="ctr"/>
            <a:r>
              <a:rPr lang="en-IN" altLang="x-none" sz="4000" dirty="0">
                <a:solidFill>
                  <a:schemeClr val="tx2"/>
                </a:solidFill>
                <a:latin typeface="+mj-lt"/>
                <a:ea typeface="맑은 고딕" panose="020B0503020000020004" pitchFamily="50" charset="-127"/>
                <a:cs typeface="Calibri" panose="02000000000000000000" pitchFamily="2" charset="0"/>
              </a:rPr>
              <a:t>Dataset</a:t>
            </a:r>
            <a:endParaRPr lang="x-none" altLang="en-US" sz="2000" dirty="0">
              <a:solidFill>
                <a:schemeClr val="tx2"/>
              </a:solidFill>
              <a:latin typeface="+mj-lt"/>
            </a:endParaRPr>
          </a:p>
        </p:txBody>
      </p:sp>
      <p:sp>
        <p:nvSpPr>
          <p:cNvPr id="16" name="타원 15">
            <a:extLst>
              <a:ext uri="{FF2B5EF4-FFF2-40B4-BE49-F238E27FC236}">
                <a16:creationId xmlns:a16="http://schemas.microsoft.com/office/drawing/2014/main" id="{318EC91F-A0AF-7C40-2DF7-6C420F63165B}"/>
              </a:ext>
            </a:extLst>
          </p:cNvPr>
          <p:cNvSpPr/>
          <p:nvPr/>
        </p:nvSpPr>
        <p:spPr>
          <a:xfrm>
            <a:off x="11457815" y="406901"/>
            <a:ext cx="344129" cy="3441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17" name="직사각형 16">
            <a:extLst>
              <a:ext uri="{FF2B5EF4-FFF2-40B4-BE49-F238E27FC236}">
                <a16:creationId xmlns:a16="http://schemas.microsoft.com/office/drawing/2014/main" id="{BFE6BC9C-55BC-794A-65CA-FB2CBD8540C1}"/>
              </a:ext>
            </a:extLst>
          </p:cNvPr>
          <p:cNvSpPr/>
          <p:nvPr/>
        </p:nvSpPr>
        <p:spPr>
          <a:xfrm>
            <a:off x="719986" y="2102869"/>
            <a:ext cx="4992009" cy="400110"/>
          </a:xfrm>
          <a:prstGeom prst="rect">
            <a:avLst/>
          </a:prstGeom>
        </p:spPr>
        <p:txBody>
          <a:bodyPr wrap="square">
            <a:spAutoFit/>
          </a:bodyPr>
          <a:lstStyle/>
          <a:p>
            <a:r>
              <a:rPr lang="en-US" altLang="x-none" sz="2000" dirty="0">
                <a:solidFill>
                  <a:schemeClr val="tx2"/>
                </a:solidFill>
                <a:latin typeface="+mj-lt"/>
                <a:ea typeface="맑은 고딕" panose="020B0503020000020004" pitchFamily="50" charset="-127"/>
                <a:cs typeface="Calibri" panose="02000000000000000000" pitchFamily="2" charset="0"/>
              </a:rPr>
              <a:t>Training</a:t>
            </a:r>
            <a:endParaRPr lang="x-none" altLang="en-US" sz="2000" dirty="0">
              <a:solidFill>
                <a:schemeClr val="tx2"/>
              </a:solidFill>
              <a:latin typeface="+mj-lt"/>
            </a:endParaRPr>
          </a:p>
        </p:txBody>
      </p:sp>
      <p:sp>
        <p:nvSpPr>
          <p:cNvPr id="19" name="직사각형 18">
            <a:extLst>
              <a:ext uri="{FF2B5EF4-FFF2-40B4-BE49-F238E27FC236}">
                <a16:creationId xmlns:a16="http://schemas.microsoft.com/office/drawing/2014/main" id="{B90C482F-FA95-6C8F-3B41-2FA511AB46C5}"/>
              </a:ext>
            </a:extLst>
          </p:cNvPr>
          <p:cNvSpPr/>
          <p:nvPr/>
        </p:nvSpPr>
        <p:spPr>
          <a:xfrm>
            <a:off x="6378156" y="2095026"/>
            <a:ext cx="4992009" cy="400110"/>
          </a:xfrm>
          <a:prstGeom prst="rect">
            <a:avLst/>
          </a:prstGeom>
        </p:spPr>
        <p:txBody>
          <a:bodyPr wrap="square">
            <a:spAutoFit/>
          </a:bodyPr>
          <a:lstStyle/>
          <a:p>
            <a:r>
              <a:rPr lang="en-US" altLang="x-none" sz="2000" dirty="0">
                <a:solidFill>
                  <a:schemeClr val="tx2"/>
                </a:solidFill>
                <a:latin typeface="+mj-lt"/>
                <a:ea typeface="맑은 고딕" panose="020B0503020000020004" pitchFamily="50" charset="-127"/>
                <a:cs typeface="Calibri" panose="02000000000000000000" pitchFamily="2" charset="0"/>
              </a:rPr>
              <a:t>Validation</a:t>
            </a:r>
            <a:endParaRPr lang="x-none" altLang="en-US" sz="2000" dirty="0">
              <a:solidFill>
                <a:schemeClr val="tx2"/>
              </a:solidFill>
              <a:latin typeface="+mj-lt"/>
            </a:endParaRPr>
          </a:p>
        </p:txBody>
      </p:sp>
      <p:cxnSp>
        <p:nvCxnSpPr>
          <p:cNvPr id="13" name="직선 연결선[R] 12">
            <a:extLst>
              <a:ext uri="{FF2B5EF4-FFF2-40B4-BE49-F238E27FC236}">
                <a16:creationId xmlns:a16="http://schemas.microsoft.com/office/drawing/2014/main" id="{2168C67B-8C65-CDB2-DA3B-1409C3CDA88B}"/>
              </a:ext>
            </a:extLst>
          </p:cNvPr>
          <p:cNvCxnSpPr>
            <a:cxnSpLocks/>
          </p:cNvCxnSpPr>
          <p:nvPr/>
        </p:nvCxnSpPr>
        <p:spPr>
          <a:xfrm>
            <a:off x="923685" y="5987845"/>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5651144F-090B-21E8-D56C-DB5B03E0EE71}"/>
              </a:ext>
            </a:extLst>
          </p:cNvPr>
          <p:cNvPicPr>
            <a:picLocks noChangeAspect="1"/>
          </p:cNvPicPr>
          <p:nvPr/>
        </p:nvPicPr>
        <p:blipFill>
          <a:blip r:embed="rId2"/>
          <a:stretch>
            <a:fillRect/>
          </a:stretch>
        </p:blipFill>
        <p:spPr>
          <a:xfrm>
            <a:off x="3605781" y="2646945"/>
            <a:ext cx="2223436" cy="1564105"/>
          </a:xfrm>
          <a:prstGeom prst="rect">
            <a:avLst/>
          </a:prstGeom>
        </p:spPr>
      </p:pic>
      <p:pic>
        <p:nvPicPr>
          <p:cNvPr id="34" name="Picture 33">
            <a:extLst>
              <a:ext uri="{FF2B5EF4-FFF2-40B4-BE49-F238E27FC236}">
                <a16:creationId xmlns:a16="http://schemas.microsoft.com/office/drawing/2014/main" id="{93624075-E55D-A10C-BED3-6D684EE858A7}"/>
              </a:ext>
            </a:extLst>
          </p:cNvPr>
          <p:cNvPicPr>
            <a:picLocks noChangeAspect="1"/>
          </p:cNvPicPr>
          <p:nvPr/>
        </p:nvPicPr>
        <p:blipFill>
          <a:blip r:embed="rId3"/>
          <a:stretch>
            <a:fillRect/>
          </a:stretch>
        </p:blipFill>
        <p:spPr>
          <a:xfrm>
            <a:off x="827095" y="2635650"/>
            <a:ext cx="2662865" cy="1586697"/>
          </a:xfrm>
          <a:prstGeom prst="rect">
            <a:avLst/>
          </a:prstGeom>
        </p:spPr>
      </p:pic>
      <p:pic>
        <p:nvPicPr>
          <p:cNvPr id="37" name="Picture 36">
            <a:extLst>
              <a:ext uri="{FF2B5EF4-FFF2-40B4-BE49-F238E27FC236}">
                <a16:creationId xmlns:a16="http://schemas.microsoft.com/office/drawing/2014/main" id="{7B00C026-3E47-B441-D41F-00834797B07B}"/>
              </a:ext>
            </a:extLst>
          </p:cNvPr>
          <p:cNvPicPr>
            <a:picLocks noChangeAspect="1"/>
          </p:cNvPicPr>
          <p:nvPr/>
        </p:nvPicPr>
        <p:blipFill rotWithShape="1">
          <a:blip r:embed="rId4"/>
          <a:srcRect l="19839" r="13223"/>
          <a:stretch/>
        </p:blipFill>
        <p:spPr>
          <a:xfrm>
            <a:off x="827095" y="4349574"/>
            <a:ext cx="1935356" cy="1747483"/>
          </a:xfrm>
          <a:prstGeom prst="rect">
            <a:avLst/>
          </a:prstGeom>
        </p:spPr>
      </p:pic>
      <p:pic>
        <p:nvPicPr>
          <p:cNvPr id="39" name="Picture 38">
            <a:extLst>
              <a:ext uri="{FF2B5EF4-FFF2-40B4-BE49-F238E27FC236}">
                <a16:creationId xmlns:a16="http://schemas.microsoft.com/office/drawing/2014/main" id="{8FC269ED-BC6D-2C59-544C-F560457B6511}"/>
              </a:ext>
            </a:extLst>
          </p:cNvPr>
          <p:cNvPicPr>
            <a:picLocks noChangeAspect="1"/>
          </p:cNvPicPr>
          <p:nvPr/>
        </p:nvPicPr>
        <p:blipFill>
          <a:blip r:embed="rId5"/>
          <a:stretch>
            <a:fillRect/>
          </a:stretch>
        </p:blipFill>
        <p:spPr>
          <a:xfrm>
            <a:off x="2882194" y="4349574"/>
            <a:ext cx="2968795" cy="1747483"/>
          </a:xfrm>
          <a:prstGeom prst="rect">
            <a:avLst/>
          </a:prstGeom>
        </p:spPr>
      </p:pic>
      <p:pic>
        <p:nvPicPr>
          <p:cNvPr id="43" name="Picture 42">
            <a:extLst>
              <a:ext uri="{FF2B5EF4-FFF2-40B4-BE49-F238E27FC236}">
                <a16:creationId xmlns:a16="http://schemas.microsoft.com/office/drawing/2014/main" id="{27C412E9-584C-395A-8F2D-9EB001260E04}"/>
              </a:ext>
            </a:extLst>
          </p:cNvPr>
          <p:cNvPicPr>
            <a:picLocks noChangeAspect="1"/>
          </p:cNvPicPr>
          <p:nvPr/>
        </p:nvPicPr>
        <p:blipFill>
          <a:blip r:embed="rId6"/>
          <a:stretch>
            <a:fillRect/>
          </a:stretch>
        </p:blipFill>
        <p:spPr>
          <a:xfrm>
            <a:off x="6381131" y="2644135"/>
            <a:ext cx="2660032" cy="1496268"/>
          </a:xfrm>
          <a:prstGeom prst="rect">
            <a:avLst/>
          </a:prstGeom>
        </p:spPr>
      </p:pic>
      <p:pic>
        <p:nvPicPr>
          <p:cNvPr id="47" name="Picture 46">
            <a:extLst>
              <a:ext uri="{FF2B5EF4-FFF2-40B4-BE49-F238E27FC236}">
                <a16:creationId xmlns:a16="http://schemas.microsoft.com/office/drawing/2014/main" id="{B9A103D4-19A1-617F-6FF0-7E5F6C155C68}"/>
              </a:ext>
            </a:extLst>
          </p:cNvPr>
          <p:cNvPicPr>
            <a:picLocks noChangeAspect="1"/>
          </p:cNvPicPr>
          <p:nvPr/>
        </p:nvPicPr>
        <p:blipFill>
          <a:blip r:embed="rId7"/>
          <a:stretch>
            <a:fillRect/>
          </a:stretch>
        </p:blipFill>
        <p:spPr>
          <a:xfrm>
            <a:off x="8394406" y="4284653"/>
            <a:ext cx="3015860" cy="1812404"/>
          </a:xfrm>
          <a:prstGeom prst="rect">
            <a:avLst/>
          </a:prstGeom>
        </p:spPr>
      </p:pic>
      <p:pic>
        <p:nvPicPr>
          <p:cNvPr id="51" name="Picture 50">
            <a:extLst>
              <a:ext uri="{FF2B5EF4-FFF2-40B4-BE49-F238E27FC236}">
                <a16:creationId xmlns:a16="http://schemas.microsoft.com/office/drawing/2014/main" id="{8B29997D-B70E-1D5B-829A-5C01184E8879}"/>
              </a:ext>
            </a:extLst>
          </p:cNvPr>
          <p:cNvPicPr>
            <a:picLocks noChangeAspect="1"/>
          </p:cNvPicPr>
          <p:nvPr/>
        </p:nvPicPr>
        <p:blipFill>
          <a:blip r:embed="rId8">
            <a:extLst>
              <a:ext uri="{BEBA8EAE-BF5A-486C-A8C5-ECC9F3942E4B}">
                <a14:imgProps xmlns:a14="http://schemas.microsoft.com/office/drawing/2010/main">
                  <a14:imgLayer r:embed="rId9">
                    <a14:imgEffect>
                      <a14:saturation sat="300000"/>
                    </a14:imgEffect>
                  </a14:imgLayer>
                </a14:imgProps>
              </a:ext>
            </a:extLst>
          </a:blip>
          <a:stretch>
            <a:fillRect/>
          </a:stretch>
        </p:blipFill>
        <p:spPr>
          <a:xfrm>
            <a:off x="9177202" y="2651694"/>
            <a:ext cx="2233063" cy="1488709"/>
          </a:xfrm>
          <a:prstGeom prst="rect">
            <a:avLst/>
          </a:prstGeom>
        </p:spPr>
      </p:pic>
      <p:pic>
        <p:nvPicPr>
          <p:cNvPr id="55" name="Picture 54">
            <a:extLst>
              <a:ext uri="{FF2B5EF4-FFF2-40B4-BE49-F238E27FC236}">
                <a16:creationId xmlns:a16="http://schemas.microsoft.com/office/drawing/2014/main" id="{D02638DF-4935-6BF9-B072-417D84B11A24}"/>
              </a:ext>
            </a:extLst>
          </p:cNvPr>
          <p:cNvPicPr>
            <a:picLocks noChangeAspect="1"/>
          </p:cNvPicPr>
          <p:nvPr/>
        </p:nvPicPr>
        <p:blipFill rotWithShape="1">
          <a:blip r:embed="rId10"/>
          <a:srcRect l="22739" r="8620"/>
          <a:stretch/>
        </p:blipFill>
        <p:spPr>
          <a:xfrm>
            <a:off x="6389573" y="4284653"/>
            <a:ext cx="1866092" cy="1812404"/>
          </a:xfrm>
          <a:prstGeom prst="rect">
            <a:avLst/>
          </a:prstGeom>
        </p:spPr>
      </p:pic>
    </p:spTree>
    <p:extLst>
      <p:ext uri="{BB962C8B-B14F-4D97-AF65-F5344CB8AC3E}">
        <p14:creationId xmlns:p14="http://schemas.microsoft.com/office/powerpoint/2010/main" val="4263482103"/>
      </p:ext>
    </p:extLst>
  </p:cSld>
  <p:clrMapOvr>
    <a:masterClrMapping/>
  </p:clrMapOvr>
  <mc:AlternateContent xmlns:mc="http://schemas.openxmlformats.org/markup-compatibility/2006" xmlns:p14="http://schemas.microsoft.com/office/powerpoint/2010/main">
    <mc:Choice Requires="p14">
      <p:transition spd="slow" p14:dur="1600">
        <p14:prism dir="r" isContent="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1F050C71-1FC1-C4FF-D20B-11781B5AE1FD}"/>
              </a:ext>
            </a:extLst>
          </p:cNvPr>
          <p:cNvSpPr/>
          <p:nvPr/>
        </p:nvSpPr>
        <p:spPr>
          <a:xfrm>
            <a:off x="9442383" y="0"/>
            <a:ext cx="2749617"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pic>
        <p:nvPicPr>
          <p:cNvPr id="5" name="그림 개체 틀 4">
            <a:extLst>
              <a:ext uri="{FF2B5EF4-FFF2-40B4-BE49-F238E27FC236}">
                <a16:creationId xmlns:a16="http://schemas.microsoft.com/office/drawing/2014/main" id="{6E9D7A4E-F311-57C0-8634-563F60A3A754}"/>
              </a:ext>
            </a:extLst>
          </p:cNvPr>
          <p:cNvPicPr>
            <a:picLocks noGrp="1" noChangeAspect="1"/>
          </p:cNvPicPr>
          <p:nvPr>
            <p:ph type="pic" sz="quarter" idx="12"/>
          </p:nvPr>
        </p:nvPicPr>
        <p:blipFill>
          <a:blip r:embed="rId4"/>
          <a:srcRect l="34" r="34"/>
          <a:stretch>
            <a:fillRect/>
          </a:stretch>
        </p:blipFill>
        <p:spPr>
          <a:xfrm>
            <a:off x="8362378" y="428518"/>
            <a:ext cx="2160009" cy="2161477"/>
          </a:xfrm>
          <a:solidFill>
            <a:schemeClr val="accent2">
              <a:lumMod val="20000"/>
              <a:lumOff val="80000"/>
            </a:schemeClr>
          </a:solidFill>
          <a:ln>
            <a:noFill/>
          </a:ln>
          <a:effectLst>
            <a:outerShdw blurRad="404290" dist="230159" dir="2700000" algn="tl" rotWithShape="0">
              <a:prstClr val="black">
                <a:alpha val="40000"/>
              </a:prstClr>
            </a:outerShdw>
          </a:effectLst>
        </p:spPr>
      </p:pic>
      <p:sp>
        <p:nvSpPr>
          <p:cNvPr id="15" name="텍스트 개체 틀 14">
            <a:extLst>
              <a:ext uri="{FF2B5EF4-FFF2-40B4-BE49-F238E27FC236}">
                <a16:creationId xmlns:a16="http://schemas.microsoft.com/office/drawing/2014/main" id="{DB1FA5C8-4DAC-01AE-59F6-2F3137DE3C4F}"/>
              </a:ext>
            </a:extLst>
          </p:cNvPr>
          <p:cNvSpPr>
            <a:spLocks noGrp="1"/>
          </p:cNvSpPr>
          <p:nvPr>
            <p:ph type="body" sz="quarter" idx="14"/>
          </p:nvPr>
        </p:nvSpPr>
        <p:spPr>
          <a:xfrm>
            <a:off x="751555" y="656251"/>
            <a:ext cx="6750458" cy="1678072"/>
          </a:xfrm>
        </p:spPr>
        <p:txBody>
          <a:bodyPr/>
          <a:lstStyle/>
          <a:p>
            <a:r>
              <a:rPr kumimoji="1" lang="en-IN" altLang="x-none" sz="4000" dirty="0"/>
              <a:t>Demonstrations</a:t>
            </a:r>
            <a:endParaRPr kumimoji="1" lang="x-none" altLang="en-US" sz="4000" dirty="0"/>
          </a:p>
        </p:txBody>
      </p:sp>
      <p:grpSp>
        <p:nvGrpSpPr>
          <p:cNvPr id="16" name="그룹 3">
            <a:extLst>
              <a:ext uri="{FF2B5EF4-FFF2-40B4-BE49-F238E27FC236}">
                <a16:creationId xmlns:a16="http://schemas.microsoft.com/office/drawing/2014/main" id="{4985008B-CCEE-2F23-4AB5-9CF3ED3A5E03}"/>
              </a:ext>
            </a:extLst>
          </p:cNvPr>
          <p:cNvGrpSpPr/>
          <p:nvPr/>
        </p:nvGrpSpPr>
        <p:grpSpPr>
          <a:xfrm>
            <a:off x="683393" y="1814015"/>
            <a:ext cx="7165207" cy="4249019"/>
            <a:chOff x="7011102" y="1602306"/>
            <a:chExt cx="4517572" cy="4517572"/>
          </a:xfrm>
        </p:grpSpPr>
        <p:sp>
          <p:nvSpPr>
            <p:cNvPr id="17" name="직사각형 5">
              <a:extLst>
                <a:ext uri="{FF2B5EF4-FFF2-40B4-BE49-F238E27FC236}">
                  <a16:creationId xmlns:a16="http://schemas.microsoft.com/office/drawing/2014/main" id="{9BEA17C3-3CF6-8426-2779-7BFC05C75956}"/>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18" name="직사각형 6">
              <a:extLst>
                <a:ext uri="{FF2B5EF4-FFF2-40B4-BE49-F238E27FC236}">
                  <a16:creationId xmlns:a16="http://schemas.microsoft.com/office/drawing/2014/main" id="{63A32ACA-ADE4-AE78-7D75-1E1C638162C7}"/>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pic>
        <p:nvPicPr>
          <p:cNvPr id="19" name="test1">
            <a:hlinkClick r:id="" action="ppaction://media"/>
            <a:extLst>
              <a:ext uri="{FF2B5EF4-FFF2-40B4-BE49-F238E27FC236}">
                <a16:creationId xmlns:a16="http://schemas.microsoft.com/office/drawing/2014/main" id="{FA67038A-F880-1A73-3C8B-32C469364993}"/>
              </a:ext>
            </a:extLst>
          </p:cNvPr>
          <p:cNvPicPr>
            <a:picLocks noChangeAspect="1"/>
          </p:cNvPicPr>
          <p:nvPr>
            <a:videoFile r:link="rId1"/>
            <p:extLst>
              <p:ext uri="{DAA4B4D4-6D71-4841-9C94-3DE7FCFB9230}">
                <p14:media xmlns:p14="http://schemas.microsoft.com/office/powerpoint/2010/main" r:embed="rId2">
                  <p14:trim st="1045" end="36010"/>
                </p14:media>
              </p:ext>
            </p:extLst>
          </p:nvPr>
        </p:nvPicPr>
        <p:blipFill>
          <a:blip r:embed="rId5"/>
          <a:stretch>
            <a:fillRect/>
          </a:stretch>
        </p:blipFill>
        <p:spPr>
          <a:xfrm>
            <a:off x="895565" y="2039958"/>
            <a:ext cx="6750458" cy="3797132"/>
          </a:xfrm>
          <a:prstGeom prst="rect">
            <a:avLst/>
          </a:prstGeom>
          <a:ln>
            <a:noFill/>
          </a:ln>
          <a:effectLst/>
          <a:scene3d>
            <a:camera prst="orthographicFront"/>
            <a:lightRig rig="balanced" dir="t"/>
          </a:scene3d>
          <a:sp3d prstMaterial="softEdge">
            <a:bevelT w="203200" h="101600" prst="cross"/>
            <a:contourClr>
              <a:srgbClr val="FFFFFF"/>
            </a:contourClr>
          </a:sp3d>
        </p:spPr>
      </p:pic>
    </p:spTree>
    <p:extLst>
      <p:ext uri="{BB962C8B-B14F-4D97-AF65-F5344CB8AC3E}">
        <p14:creationId xmlns:p14="http://schemas.microsoft.com/office/powerpoint/2010/main" val="3655100914"/>
      </p:ext>
    </p:extLst>
  </p:cSld>
  <p:clrMapOvr>
    <a:masterClrMapping/>
  </p:clrMapOvr>
  <mc:AlternateContent xmlns:mc="http://schemas.openxmlformats.org/markup-compatibility/2006" xmlns:p14="http://schemas.microsoft.com/office/powerpoint/2010/main">
    <mc:Choice Requires="p14">
      <p:transition spd="slow" p14:dur="1600">
        <p14:prism dir="d"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177"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9"/>
                                        </p:tgtEl>
                                      </p:cBhvr>
                                    </p:cmd>
                                  </p:childTnLst>
                                </p:cTn>
                              </p:par>
                            </p:childTnLst>
                          </p:cTn>
                        </p:par>
                      </p:childTnLst>
                    </p:cTn>
                  </p:par>
                </p:childTnLst>
              </p:cTn>
              <p:nextCondLst>
                <p:cond evt="onClick" delay="0">
                  <p:tgtEl>
                    <p:spTgt spid="19"/>
                  </p:tgtEl>
                </p:cond>
              </p:nextCondLst>
            </p:seq>
            <p:video>
              <p:cMediaNode vol="80000">
                <p:cTn id="12" fill="hold" display="0">
                  <p:stCondLst>
                    <p:cond delay="indefinite"/>
                  </p:stCondLst>
                </p:cTn>
                <p:tgtEl>
                  <p:spTgt spid="19"/>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33" name="직사각형 17">
            <a:extLst>
              <a:ext uri="{FF2B5EF4-FFF2-40B4-BE49-F238E27FC236}">
                <a16:creationId xmlns:a16="http://schemas.microsoft.com/office/drawing/2014/main" id="{513B4BA3-5BF0-08FA-8562-B3092DEC65AD}"/>
              </a:ext>
            </a:extLst>
          </p:cNvPr>
          <p:cNvSpPr/>
          <p:nvPr/>
        </p:nvSpPr>
        <p:spPr>
          <a:xfrm>
            <a:off x="997974" y="1570365"/>
            <a:ext cx="10395930" cy="3843616"/>
          </a:xfrm>
          <a:prstGeom prst="rect">
            <a:avLst/>
          </a:prstGeom>
        </p:spPr>
        <p:txBody>
          <a:bodyPr wrap="square">
            <a:spAutoFit/>
          </a:bodyPr>
          <a:lstStyle/>
          <a:p>
            <a:pPr marL="342900" indent="-342900" algn="just">
              <a:buFont typeface="Arial" panose="020B0604020202020204" pitchFamily="34" charset="0"/>
              <a:buChar char="•"/>
            </a:pPr>
            <a:r>
              <a:rPr lang="en-US" altLang="x-none" sz="2000" b="1" dirty="0">
                <a:latin typeface="Times New Roman" pitchFamily="18" charset="0"/>
                <a:ea typeface="맑은 고딕" panose="020B0503020000020004" pitchFamily="50" charset="-127"/>
                <a:cs typeface="Times New Roman" pitchFamily="18" charset="0"/>
              </a:rPr>
              <a:t>Security and surveillance: </a:t>
            </a:r>
            <a:r>
              <a:rPr lang="en-US" altLang="x-none" sz="2000" dirty="0">
                <a:latin typeface="Times New Roman" pitchFamily="18" charset="0"/>
                <a:ea typeface="맑은 고딕" panose="020B0503020000020004" pitchFamily="50" charset="-127"/>
                <a:cs typeface="Times New Roman" pitchFamily="18" charset="0"/>
              </a:rPr>
              <a:t>Drone detection systems can be used to detect drones that are flying in restricted or sensitive areas, such as airports, military bases, and government buildings.</a:t>
            </a:r>
            <a:br>
              <a:rPr lang="en-US" altLang="x-none" sz="2000" dirty="0">
                <a:latin typeface="Times New Roman" pitchFamily="18" charset="0"/>
                <a:ea typeface="맑은 고딕" panose="020B0503020000020004" pitchFamily="50" charset="-127"/>
                <a:cs typeface="Times New Roman" pitchFamily="18" charset="0"/>
              </a:rPr>
            </a:br>
            <a:endParaRPr lang="en-US" altLang="x-none" sz="2000" dirty="0">
              <a:latin typeface="Times New Roman" pitchFamily="18" charset="0"/>
              <a:ea typeface="맑은 고딕" panose="020B0503020000020004" pitchFamily="50" charset="-127"/>
              <a:cs typeface="Times New Roman" pitchFamily="18" charset="0"/>
            </a:endParaRPr>
          </a:p>
          <a:p>
            <a:pPr marL="342900" indent="-342900">
              <a:buFont typeface="Arial" panose="020B0604020202020204" pitchFamily="34" charset="0"/>
              <a:buChar char="•"/>
            </a:pPr>
            <a:r>
              <a:rPr lang="en-US" altLang="x-none" sz="2000" b="1" dirty="0">
                <a:latin typeface="Times New Roman" pitchFamily="18" charset="0"/>
                <a:ea typeface="맑은 고딕" panose="020B0503020000020004" pitchFamily="50" charset="-127"/>
                <a:cs typeface="Times New Roman" pitchFamily="18" charset="0"/>
              </a:rPr>
              <a:t>Privacy protection: </a:t>
            </a:r>
            <a:r>
              <a:rPr lang="en-US" altLang="x-none" sz="2000" dirty="0">
                <a:latin typeface="Times New Roman" pitchFamily="18" charset="0"/>
                <a:ea typeface="맑은 고딕" panose="020B0503020000020004" pitchFamily="50" charset="-127"/>
                <a:cs typeface="Times New Roman" pitchFamily="18" charset="0"/>
              </a:rPr>
              <a:t>Drone detection systems can be used to protect the privacy of individuals by detecting drones that are being used for unauthorized surveillance.</a:t>
            </a:r>
            <a:br>
              <a:rPr lang="en-US" altLang="x-none" sz="2000" dirty="0">
                <a:latin typeface="Times New Roman" pitchFamily="18" charset="0"/>
                <a:ea typeface="맑은 고딕" panose="020B0503020000020004" pitchFamily="50" charset="-127"/>
                <a:cs typeface="Times New Roman" pitchFamily="18" charset="0"/>
              </a:rPr>
            </a:br>
            <a:endParaRPr lang="en-US" altLang="x-none" sz="2000" dirty="0">
              <a:latin typeface="Times New Roman" pitchFamily="18" charset="0"/>
              <a:ea typeface="맑은 고딕" panose="020B0503020000020004" pitchFamily="50" charset="-127"/>
              <a:cs typeface="Times New Roman" pitchFamily="18" charset="0"/>
            </a:endParaRPr>
          </a:p>
          <a:p>
            <a:pPr marL="342900" indent="-342900">
              <a:buFont typeface="Arial" panose="020B0604020202020204" pitchFamily="34" charset="0"/>
              <a:buChar char="•"/>
            </a:pPr>
            <a:r>
              <a:rPr lang="en-US" altLang="x-none" sz="2000" b="1" dirty="0">
                <a:latin typeface="Times New Roman" pitchFamily="18" charset="0"/>
                <a:ea typeface="맑은 고딕" panose="020B0503020000020004" pitchFamily="50" charset="-127"/>
                <a:cs typeface="Times New Roman" pitchFamily="18" charset="0"/>
              </a:rPr>
              <a:t>Agriculture: </a:t>
            </a:r>
            <a:r>
              <a:rPr lang="en-US" altLang="x-none" sz="2000" dirty="0">
                <a:latin typeface="Times New Roman" pitchFamily="18" charset="0"/>
                <a:ea typeface="맑은 고딕" panose="020B0503020000020004" pitchFamily="50" charset="-127"/>
                <a:cs typeface="Times New Roman" pitchFamily="18" charset="0"/>
              </a:rPr>
              <a:t>Drone detection systems can be used to detect drones that are flying over farmlands and can help in preventing crop damage and theft.</a:t>
            </a:r>
            <a:br>
              <a:rPr lang="en-US" altLang="x-none" sz="2000" dirty="0">
                <a:latin typeface="Times New Roman" pitchFamily="18" charset="0"/>
                <a:ea typeface="맑은 고딕" panose="020B0503020000020004" pitchFamily="50" charset="-127"/>
                <a:cs typeface="Times New Roman" pitchFamily="18" charset="0"/>
              </a:rPr>
            </a:br>
            <a:endParaRPr lang="en-US" altLang="x-none" sz="2000" dirty="0">
              <a:latin typeface="Times New Roman" pitchFamily="18" charset="0"/>
              <a:ea typeface="맑은 고딕" panose="020B0503020000020004" pitchFamily="50" charset="-127"/>
              <a:cs typeface="Times New Roman" pitchFamily="18" charset="0"/>
            </a:endParaRPr>
          </a:p>
          <a:p>
            <a:pPr marL="342900" indent="-342900" algn="just">
              <a:buFont typeface="Arial" panose="020B0604020202020204" pitchFamily="34" charset="0"/>
              <a:buChar char="•"/>
            </a:pPr>
            <a:r>
              <a:rPr lang="en-US" altLang="x-none" sz="2000" b="1" dirty="0">
                <a:latin typeface="Times New Roman" pitchFamily="18" charset="0"/>
                <a:ea typeface="맑은 고딕" panose="020B0503020000020004" pitchFamily="50" charset="-127"/>
                <a:cs typeface="Times New Roman" pitchFamily="18" charset="0"/>
              </a:rPr>
              <a:t>Logistics</a:t>
            </a:r>
            <a:r>
              <a:rPr lang="en-US" altLang="x-none" sz="2000" dirty="0">
                <a:latin typeface="Times New Roman" pitchFamily="18" charset="0"/>
                <a:ea typeface="맑은 고딕" panose="020B0503020000020004" pitchFamily="50" charset="-127"/>
                <a:cs typeface="Times New Roman" pitchFamily="18" charset="0"/>
              </a:rPr>
              <a:t>: Drone detection systems can be used to detect drones that are being used for smuggling or illegal transport of goods.</a:t>
            </a:r>
          </a:p>
          <a:p>
            <a:pPr marL="342900" indent="-342900" algn="just">
              <a:lnSpc>
                <a:spcPct val="150000"/>
              </a:lnSpc>
              <a:buFont typeface="Arial" panose="020B0604020202020204" pitchFamily="34" charset="0"/>
              <a:buChar char="•"/>
            </a:pPr>
            <a:endParaRPr lang="en-US" altLang="x-none" dirty="0">
              <a:latin typeface="Times New Roman" pitchFamily="18" charset="0"/>
              <a:ea typeface="맑은 고딕" panose="020B0503020000020004" pitchFamily="50" charset="-127"/>
              <a:cs typeface="Times New Roman" pitchFamily="18" charset="0"/>
            </a:endParaRPr>
          </a:p>
        </p:txBody>
      </p:sp>
      <p:grpSp>
        <p:nvGrpSpPr>
          <p:cNvPr id="2" name="그룹 3">
            <a:extLst>
              <a:ext uri="{FF2B5EF4-FFF2-40B4-BE49-F238E27FC236}">
                <a16:creationId xmlns:a16="http://schemas.microsoft.com/office/drawing/2014/main" id="{8B315671-7008-1D82-2C71-7A8571D2B52D}"/>
              </a:ext>
            </a:extLst>
          </p:cNvPr>
          <p:cNvGrpSpPr/>
          <p:nvPr/>
        </p:nvGrpSpPr>
        <p:grpSpPr>
          <a:xfrm>
            <a:off x="798095" y="299561"/>
            <a:ext cx="11071876" cy="800000"/>
            <a:chOff x="7011102" y="1602306"/>
            <a:chExt cx="4517572" cy="4517572"/>
          </a:xfrm>
        </p:grpSpPr>
        <p:sp>
          <p:nvSpPr>
            <p:cNvPr id="3" name="직사각형 5">
              <a:extLst>
                <a:ext uri="{FF2B5EF4-FFF2-40B4-BE49-F238E27FC236}">
                  <a16:creationId xmlns:a16="http://schemas.microsoft.com/office/drawing/2014/main" id="{4261C1EF-84A1-F1F6-C5D6-8981256D9055}"/>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4" name="직사각형 6">
              <a:extLst>
                <a:ext uri="{FF2B5EF4-FFF2-40B4-BE49-F238E27FC236}">
                  <a16:creationId xmlns:a16="http://schemas.microsoft.com/office/drawing/2014/main" id="{95CF7745-7537-2E35-3DA8-EF61240BEBD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6" name="TextBox 5">
            <a:extLst>
              <a:ext uri="{FF2B5EF4-FFF2-40B4-BE49-F238E27FC236}">
                <a16:creationId xmlns:a16="http://schemas.microsoft.com/office/drawing/2014/main" id="{93969DAA-57EA-C5A3-76DA-D18F2D7468A6}"/>
              </a:ext>
            </a:extLst>
          </p:cNvPr>
          <p:cNvSpPr txBox="1"/>
          <p:nvPr/>
        </p:nvSpPr>
        <p:spPr>
          <a:xfrm>
            <a:off x="798095" y="422562"/>
            <a:ext cx="3011906" cy="553998"/>
          </a:xfrm>
          <a:prstGeom prst="rect">
            <a:avLst/>
          </a:prstGeom>
          <a:noFill/>
        </p:spPr>
        <p:txBody>
          <a:bodyPr wrap="square">
            <a:spAutoFit/>
          </a:bodyPr>
          <a:lstStyle/>
          <a:p>
            <a:pPr algn="ctr"/>
            <a:r>
              <a:rPr lang="en-IN" altLang="en-US" sz="3000" b="1" dirty="0">
                <a:solidFill>
                  <a:schemeClr val="tx1">
                    <a:lumMod val="75000"/>
                    <a:lumOff val="25000"/>
                  </a:schemeClr>
                </a:solidFill>
                <a:latin typeface="Book Antiqua" panose="02040602050305030304" pitchFamily="18" charset="0"/>
              </a:rPr>
              <a:t>Future Scope</a:t>
            </a:r>
            <a:endParaRPr lang="x-none" altLang="en-US" sz="3000" b="1" dirty="0">
              <a:solidFill>
                <a:schemeClr val="tx1">
                  <a:lumMod val="75000"/>
                  <a:lumOff val="25000"/>
                </a:schemeClr>
              </a:solidFill>
              <a:latin typeface="Book Antiqua" panose="02040602050305030304"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그림 개체 틀 4">
            <a:extLst>
              <a:ext uri="{FF2B5EF4-FFF2-40B4-BE49-F238E27FC236}">
                <a16:creationId xmlns:a16="http://schemas.microsoft.com/office/drawing/2014/main" id="{2E609EA9-A151-1929-EE94-EB672E0423A9}"/>
              </a:ext>
            </a:extLst>
          </p:cNvPr>
          <p:cNvPicPr>
            <a:picLocks noChangeAspect="1"/>
          </p:cNvPicPr>
          <p:nvPr/>
        </p:nvPicPr>
        <p:blipFill>
          <a:blip r:embed="rId2"/>
          <a:srcRect l="34" r="34"/>
          <a:stretch>
            <a:fillRect/>
          </a:stretch>
        </p:blipFill>
        <p:spPr>
          <a:xfrm>
            <a:off x="67656" y="5556064"/>
            <a:ext cx="1236937" cy="1237777"/>
          </a:xfrm>
          <a:prstGeom prst="ellipse">
            <a:avLst/>
          </a:prstGeom>
          <a:solidFill>
            <a:schemeClr val="accent2">
              <a:lumMod val="20000"/>
              <a:lumOff val="80000"/>
            </a:schemeClr>
          </a:solidFill>
          <a:ln>
            <a:noFill/>
          </a:ln>
          <a:effectLst>
            <a:outerShdw blurRad="404290" dist="230159" dir="2700000" algn="tl" rotWithShape="0">
              <a:prstClr val="black">
                <a:alpha val="40000"/>
              </a:prstClr>
            </a:outerShdw>
          </a:effectLst>
        </p:spPr>
      </p:pic>
    </p:spTree>
    <p:extLst>
      <p:ext uri="{BB962C8B-B14F-4D97-AF65-F5344CB8AC3E}">
        <p14:creationId xmlns:p14="http://schemas.microsoft.com/office/powerpoint/2010/main" val="2512063497"/>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33" name="직사각형 17">
            <a:extLst>
              <a:ext uri="{FF2B5EF4-FFF2-40B4-BE49-F238E27FC236}">
                <a16:creationId xmlns:a16="http://schemas.microsoft.com/office/drawing/2014/main" id="{513B4BA3-5BF0-08FA-8562-B3092DEC65AD}"/>
              </a:ext>
            </a:extLst>
          </p:cNvPr>
          <p:cNvSpPr/>
          <p:nvPr/>
        </p:nvSpPr>
        <p:spPr>
          <a:xfrm>
            <a:off x="997974" y="1570365"/>
            <a:ext cx="10395930" cy="433605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altLang="x-none" dirty="0">
                <a:latin typeface="Times New Roman" pitchFamily="18" charset="0"/>
                <a:ea typeface="맑은 고딕" panose="020B0503020000020004" pitchFamily="50" charset="-127"/>
                <a:cs typeface="Times New Roman" pitchFamily="18" charset="0"/>
              </a:rPr>
              <a:t>In general, the goal of such a project would be to use machine learning algorithms and computer vision techniques to detect and track drones in video footage or live camera feeds. OpenCV is a powerful tool for image processing and analysis, and it can be used to build a custom detection system that can recognize drones based on their visual characteristics.</a:t>
            </a:r>
          </a:p>
          <a:p>
            <a:pPr algn="just"/>
            <a:endParaRPr lang="en-US" altLang="x-none" dirty="0">
              <a:latin typeface="Times New Roman" pitchFamily="18" charset="0"/>
              <a:ea typeface="맑은 고딕" panose="020B0503020000020004" pitchFamily="50" charset="-127"/>
              <a:cs typeface="Times New Roman" pitchFamily="18" charset="0"/>
            </a:endParaRPr>
          </a:p>
          <a:p>
            <a:pPr marL="342900" indent="-342900" algn="just">
              <a:lnSpc>
                <a:spcPct val="150000"/>
              </a:lnSpc>
              <a:buFont typeface="Arial" panose="020B0604020202020204" pitchFamily="34" charset="0"/>
              <a:buChar char="•"/>
            </a:pPr>
            <a:r>
              <a:rPr lang="en-US" altLang="x-none" dirty="0">
                <a:latin typeface="Times New Roman" pitchFamily="18" charset="0"/>
                <a:ea typeface="맑은 고딕" panose="020B0503020000020004" pitchFamily="50" charset="-127"/>
                <a:cs typeface="Times New Roman" pitchFamily="18" charset="0"/>
              </a:rPr>
              <a:t>Once the model is trained, you can use it to detect and track drones in real-time video streams. This could be useful in a variety of applications, such as border security, military operations, or civilian drone management.</a:t>
            </a:r>
          </a:p>
          <a:p>
            <a:pPr algn="just"/>
            <a:endParaRPr lang="en-US" altLang="x-none" dirty="0">
              <a:latin typeface="Times New Roman" pitchFamily="18" charset="0"/>
              <a:ea typeface="맑은 고딕" panose="020B0503020000020004" pitchFamily="50" charset="-127"/>
              <a:cs typeface="Times New Roman" pitchFamily="18" charset="0"/>
            </a:endParaRPr>
          </a:p>
          <a:p>
            <a:pPr marL="342900" indent="-342900" algn="just">
              <a:lnSpc>
                <a:spcPct val="150000"/>
              </a:lnSpc>
              <a:buFont typeface="Arial" panose="020B0604020202020204" pitchFamily="34" charset="0"/>
              <a:buChar char="•"/>
            </a:pPr>
            <a:r>
              <a:rPr lang="en-US" altLang="x-none" dirty="0">
                <a:latin typeface="Times New Roman" pitchFamily="18" charset="0"/>
                <a:ea typeface="맑은 고딕" panose="020B0503020000020004" pitchFamily="50" charset="-127"/>
                <a:cs typeface="Times New Roman" pitchFamily="18" charset="0"/>
              </a:rPr>
              <a:t>Overall, a drone detection machine learning project using </a:t>
            </a:r>
            <a:r>
              <a:rPr lang="en-US" altLang="x-none" dirty="0" err="1">
                <a:latin typeface="Times New Roman" pitchFamily="18" charset="0"/>
                <a:ea typeface="맑은 고딕" panose="020B0503020000020004" pitchFamily="50" charset="-127"/>
                <a:cs typeface="Times New Roman" pitchFamily="18" charset="0"/>
              </a:rPr>
              <a:t>OpenCV</a:t>
            </a:r>
            <a:r>
              <a:rPr lang="en-US" altLang="x-none" dirty="0">
                <a:latin typeface="Times New Roman" pitchFamily="18" charset="0"/>
                <a:ea typeface="맑은 고딕" panose="020B0503020000020004" pitchFamily="50" charset="-127"/>
                <a:cs typeface="Times New Roman" pitchFamily="18" charset="0"/>
              </a:rPr>
              <a:t> can be a complex and challenging task, but it has the potential to be highly effective in improving safety and security in a variety of settings.</a:t>
            </a:r>
          </a:p>
        </p:txBody>
      </p:sp>
      <p:grpSp>
        <p:nvGrpSpPr>
          <p:cNvPr id="2" name="그룹 3">
            <a:extLst>
              <a:ext uri="{FF2B5EF4-FFF2-40B4-BE49-F238E27FC236}">
                <a16:creationId xmlns:a16="http://schemas.microsoft.com/office/drawing/2014/main" id="{8B315671-7008-1D82-2C71-7A8571D2B52D}"/>
              </a:ext>
            </a:extLst>
          </p:cNvPr>
          <p:cNvGrpSpPr/>
          <p:nvPr/>
        </p:nvGrpSpPr>
        <p:grpSpPr>
          <a:xfrm>
            <a:off x="798095" y="299561"/>
            <a:ext cx="11071876" cy="800000"/>
            <a:chOff x="7011102" y="1602306"/>
            <a:chExt cx="4517572" cy="4517572"/>
          </a:xfrm>
        </p:grpSpPr>
        <p:sp>
          <p:nvSpPr>
            <p:cNvPr id="3" name="직사각형 5">
              <a:extLst>
                <a:ext uri="{FF2B5EF4-FFF2-40B4-BE49-F238E27FC236}">
                  <a16:creationId xmlns:a16="http://schemas.microsoft.com/office/drawing/2014/main" id="{4261C1EF-84A1-F1F6-C5D6-8981256D9055}"/>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4" name="직사각형 6">
              <a:extLst>
                <a:ext uri="{FF2B5EF4-FFF2-40B4-BE49-F238E27FC236}">
                  <a16:creationId xmlns:a16="http://schemas.microsoft.com/office/drawing/2014/main" id="{95CF7745-7537-2E35-3DA8-EF61240BEBD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6" name="TextBox 5">
            <a:extLst>
              <a:ext uri="{FF2B5EF4-FFF2-40B4-BE49-F238E27FC236}">
                <a16:creationId xmlns:a16="http://schemas.microsoft.com/office/drawing/2014/main" id="{93969DAA-57EA-C5A3-76DA-D18F2D7468A6}"/>
              </a:ext>
            </a:extLst>
          </p:cNvPr>
          <p:cNvSpPr txBox="1"/>
          <p:nvPr/>
        </p:nvSpPr>
        <p:spPr>
          <a:xfrm>
            <a:off x="652912" y="422562"/>
            <a:ext cx="3011906" cy="553998"/>
          </a:xfrm>
          <a:prstGeom prst="rect">
            <a:avLst/>
          </a:prstGeom>
          <a:noFill/>
        </p:spPr>
        <p:txBody>
          <a:bodyPr wrap="square">
            <a:spAutoFit/>
          </a:bodyPr>
          <a:lstStyle/>
          <a:p>
            <a:pPr algn="ctr"/>
            <a:r>
              <a:rPr lang="en-IN" altLang="en-US" sz="3000" b="1" dirty="0">
                <a:solidFill>
                  <a:schemeClr val="tx1">
                    <a:lumMod val="75000"/>
                    <a:lumOff val="25000"/>
                  </a:schemeClr>
                </a:solidFill>
                <a:latin typeface="Book Antiqua" panose="02040602050305030304" pitchFamily="18" charset="0"/>
              </a:rPr>
              <a:t>Conclusion</a:t>
            </a:r>
            <a:endParaRPr lang="x-none" altLang="en-US" sz="3000" b="1" dirty="0">
              <a:solidFill>
                <a:schemeClr val="tx1">
                  <a:lumMod val="75000"/>
                  <a:lumOff val="25000"/>
                </a:schemeClr>
              </a:solidFill>
              <a:latin typeface="Book Antiqua" panose="02040602050305030304"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1050407"/>
      </p:ext>
    </p:extLst>
  </p:cSld>
  <p:clrMapOvr>
    <a:masterClrMapping/>
  </p:clrMapOvr>
  <mc:AlternateContent xmlns:mc="http://schemas.openxmlformats.org/markup-compatibility/2006" xmlns:p14="http://schemas.microsoft.com/office/powerpoint/2010/main">
    <mc:Choice Requires="p14">
      <p:transition spd="slow" p14:dur="1600">
        <p14:prism dir="d" isContent="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33" name="직사각형 17">
            <a:extLst>
              <a:ext uri="{FF2B5EF4-FFF2-40B4-BE49-F238E27FC236}">
                <a16:creationId xmlns:a16="http://schemas.microsoft.com/office/drawing/2014/main" id="{513B4BA3-5BF0-08FA-8562-B3092DEC65AD}"/>
              </a:ext>
            </a:extLst>
          </p:cNvPr>
          <p:cNvSpPr/>
          <p:nvPr/>
        </p:nvSpPr>
        <p:spPr>
          <a:xfrm>
            <a:off x="997974" y="1570365"/>
            <a:ext cx="10395930" cy="4197559"/>
          </a:xfrm>
          <a:prstGeom prst="rect">
            <a:avLst/>
          </a:prstGeom>
        </p:spPr>
        <p:txBody>
          <a:bodyPr wrap="square">
            <a:spAutoFit/>
          </a:bodyPr>
          <a:lstStyle/>
          <a:p>
            <a:pPr marL="342900" indent="-342900">
              <a:lnSpc>
                <a:spcPct val="150000"/>
              </a:lnSpc>
              <a:buFont typeface="Arial" panose="020B0604020202020204" pitchFamily="34" charset="0"/>
              <a:buChar char="•"/>
            </a:pPr>
            <a:r>
              <a:rPr lang="en-US" altLang="x-none" dirty="0">
                <a:latin typeface="Times New Roman" pitchFamily="18" charset="0"/>
                <a:ea typeface="맑은 고딕" panose="020B0503020000020004" pitchFamily="50" charset="-127"/>
                <a:cs typeface="Times New Roman" pitchFamily="18" charset="0"/>
              </a:rPr>
              <a:t>Drone Detection using Deep Learning and OpenCV" by Harsh Agrawal: </a:t>
            </a:r>
            <a:r>
              <a:rPr lang="en-US" altLang="x-none" u="sng" dirty="0">
                <a:solidFill>
                  <a:schemeClr val="tx2">
                    <a:lumMod val="50000"/>
                    <a:lumOff val="50000"/>
                  </a:schemeClr>
                </a:solidFill>
                <a:latin typeface="Times New Roman" pitchFamily="18" charset="0"/>
                <a:ea typeface="맑은 고딕" panose="020B0503020000020004" pitchFamily="50" charset="-127"/>
                <a:cs typeface="Times New Roman" pitchFamily="18" charset="0"/>
              </a:rPr>
              <a:t>https://www.analyticsvidhya.com/blog/2018/10/a-step-by-step-introduction-to-the-basic-object-detection-algorithms-part-1/"Drone detection with OpenCV" by Konstantinos </a:t>
            </a:r>
            <a:r>
              <a:rPr lang="en-US" altLang="x-none" u="sng" dirty="0" err="1">
                <a:solidFill>
                  <a:schemeClr val="tx2">
                    <a:lumMod val="50000"/>
                    <a:lumOff val="50000"/>
                  </a:schemeClr>
                </a:solidFill>
                <a:latin typeface="Times New Roman" pitchFamily="18" charset="0"/>
                <a:ea typeface="맑은 고딕" panose="020B0503020000020004" pitchFamily="50" charset="-127"/>
                <a:cs typeface="Times New Roman" pitchFamily="18" charset="0"/>
              </a:rPr>
              <a:t>Mamouras</a:t>
            </a:r>
            <a:r>
              <a:rPr lang="en-US" altLang="x-none" u="sng" dirty="0">
                <a:solidFill>
                  <a:schemeClr val="tx2">
                    <a:lumMod val="50000"/>
                    <a:lumOff val="50000"/>
                  </a:schemeClr>
                </a:solidFill>
                <a:latin typeface="Times New Roman" pitchFamily="18" charset="0"/>
                <a:ea typeface="맑은 고딕" panose="020B0503020000020004" pitchFamily="50" charset="-127"/>
                <a:cs typeface="Times New Roman" pitchFamily="18" charset="0"/>
              </a:rPr>
              <a:t>: </a:t>
            </a:r>
            <a:r>
              <a:rPr lang="en-US" altLang="x-none" u="sng" dirty="0">
                <a:solidFill>
                  <a:schemeClr val="tx2">
                    <a:lumMod val="50000"/>
                    <a:lumOff val="50000"/>
                  </a:schemeClr>
                </a:solidFill>
                <a:latin typeface="Times New Roman" pitchFamily="18" charset="0"/>
                <a:ea typeface="맑은 고딕" panose="020B0503020000020004" pitchFamily="50" charset="-127"/>
                <a:cs typeface="Times New Roman" pitchFamily="18" charset="0"/>
                <a:hlinkClick r:id="rId2">
                  <a:extLst>
                    <a:ext uri="{A12FA001-AC4F-418D-AE19-62706E023703}">
                      <ahyp:hlinkClr xmlns:ahyp="http://schemas.microsoft.com/office/drawing/2018/hyperlinkcolor" val="tx"/>
                    </a:ext>
                  </a:extLst>
                </a:hlinkClick>
              </a:rPr>
              <a:t>https://www.pyimagesearch.com/2018/07/23/simple-object-tracking-with-</a:t>
            </a:r>
            <a:r>
              <a:rPr lang="en-US" altLang="x-none" u="sng" dirty="0" err="1">
                <a:solidFill>
                  <a:schemeClr val="tx2">
                    <a:lumMod val="50000"/>
                    <a:lumOff val="50000"/>
                  </a:schemeClr>
                </a:solidFill>
                <a:latin typeface="Times New Roman" pitchFamily="18" charset="0"/>
                <a:ea typeface="맑은 고딕" panose="020B0503020000020004" pitchFamily="50" charset="-127"/>
                <a:cs typeface="Times New Roman" pitchFamily="18" charset="0"/>
                <a:hlinkClick r:id="rId2">
                  <a:extLst>
                    <a:ext uri="{A12FA001-AC4F-418D-AE19-62706E023703}">
                      <ahyp:hlinkClr xmlns:ahyp="http://schemas.microsoft.com/office/drawing/2018/hyperlinkcolor" val="tx"/>
                    </a:ext>
                  </a:extLst>
                </a:hlinkClick>
              </a:rPr>
              <a:t>opencv</a:t>
            </a:r>
            <a:r>
              <a:rPr lang="en-US" altLang="x-none" u="sng" dirty="0">
                <a:solidFill>
                  <a:schemeClr val="tx2">
                    <a:lumMod val="50000"/>
                    <a:lumOff val="50000"/>
                  </a:schemeClr>
                </a:solidFill>
                <a:latin typeface="Times New Roman" pitchFamily="18" charset="0"/>
                <a:ea typeface="맑은 고딕" panose="020B0503020000020004" pitchFamily="50" charset="-127"/>
                <a:cs typeface="Times New Roman" pitchFamily="18" charset="0"/>
                <a:hlinkClick r:id="rId2">
                  <a:extLst>
                    <a:ext uri="{A12FA001-AC4F-418D-AE19-62706E023703}">
                      <ahyp:hlinkClr xmlns:ahyp="http://schemas.microsoft.com/office/drawing/2018/hyperlinkcolor" val="tx"/>
                    </a:ext>
                  </a:extLst>
                </a:hlinkClick>
              </a:rPr>
              <a:t>/</a:t>
            </a:r>
            <a:r>
              <a:rPr lang="en-US" altLang="x-none" u="sng" dirty="0">
                <a:solidFill>
                  <a:schemeClr val="tx2">
                    <a:lumMod val="50000"/>
                    <a:lumOff val="50000"/>
                  </a:schemeClr>
                </a:solidFill>
                <a:latin typeface="Times New Roman" pitchFamily="18" charset="0"/>
                <a:ea typeface="맑은 고딕" panose="020B0503020000020004" pitchFamily="50" charset="-127"/>
                <a:cs typeface="Times New Roman" pitchFamily="18" charset="0"/>
              </a:rPr>
              <a:t>“</a:t>
            </a:r>
          </a:p>
          <a:p>
            <a:pPr marL="342900" indent="-342900">
              <a:lnSpc>
                <a:spcPct val="150000"/>
              </a:lnSpc>
              <a:buFont typeface="Arial" panose="020B0604020202020204" pitchFamily="34" charset="0"/>
              <a:buChar char="•"/>
            </a:pPr>
            <a:endParaRPr lang="en-US" altLang="x-none" u="sng" dirty="0">
              <a:solidFill>
                <a:schemeClr val="tx2">
                  <a:lumMod val="50000"/>
                  <a:lumOff val="50000"/>
                </a:schemeClr>
              </a:solidFill>
              <a:latin typeface="Times New Roman" pitchFamily="18" charset="0"/>
              <a:ea typeface="맑은 고딕" panose="020B0503020000020004" pitchFamily="50" charset="-127"/>
              <a:cs typeface="Times New Roman" pitchFamily="18" charset="0"/>
            </a:endParaRPr>
          </a:p>
          <a:p>
            <a:pPr marL="342900" indent="-342900">
              <a:lnSpc>
                <a:spcPct val="150000"/>
              </a:lnSpc>
              <a:buFont typeface="Arial" panose="020B0604020202020204" pitchFamily="34" charset="0"/>
              <a:buChar char="•"/>
            </a:pPr>
            <a:r>
              <a:rPr lang="en-US" altLang="x-none" dirty="0">
                <a:latin typeface="Times New Roman" pitchFamily="18" charset="0"/>
                <a:ea typeface="맑은 고딕" panose="020B0503020000020004" pitchFamily="50" charset="-127"/>
                <a:cs typeface="Times New Roman" pitchFamily="18" charset="0"/>
              </a:rPr>
              <a:t>Real-Time Drone Detection using OpenCV in Python" by Rishabh Saxena: </a:t>
            </a:r>
            <a:r>
              <a:rPr lang="en-US" altLang="x-none" dirty="0">
                <a:solidFill>
                  <a:schemeClr val="tx2">
                    <a:lumMod val="50000"/>
                    <a:lumOff val="50000"/>
                  </a:schemeClr>
                </a:solidFill>
                <a:latin typeface="Times New Roman" pitchFamily="18" charset="0"/>
                <a:ea typeface="맑은 고딕" panose="020B0503020000020004" pitchFamily="50" charset="-127"/>
                <a:cs typeface="Times New Roman" pitchFamily="18" charset="0"/>
                <a:hlinkClick r:id="rId3">
                  <a:extLst>
                    <a:ext uri="{A12FA001-AC4F-418D-AE19-62706E023703}">
                      <ahyp:hlinkClr xmlns:ahyp="http://schemas.microsoft.com/office/drawing/2018/hyperlinkcolor" val="tx"/>
                    </a:ext>
                  </a:extLst>
                </a:hlinkClick>
              </a:rPr>
              <a:t>https://towardsdatascience.com/real-time-drone-detection-using-opencv-in-python-905e10368d4c</a:t>
            </a:r>
            <a:endParaRPr lang="en-US" altLang="x-none" dirty="0">
              <a:solidFill>
                <a:schemeClr val="tx2">
                  <a:lumMod val="50000"/>
                  <a:lumOff val="50000"/>
                </a:schemeClr>
              </a:solidFill>
              <a:latin typeface="Times New Roman" pitchFamily="18" charset="0"/>
              <a:ea typeface="맑은 고딕" panose="020B0503020000020004" pitchFamily="50" charset="-127"/>
              <a:cs typeface="Times New Roman" pitchFamily="18" charset="0"/>
            </a:endParaRPr>
          </a:p>
          <a:p>
            <a:pPr>
              <a:lnSpc>
                <a:spcPct val="150000"/>
              </a:lnSpc>
            </a:pPr>
            <a:endParaRPr lang="en-US" altLang="x-none" dirty="0">
              <a:solidFill>
                <a:schemeClr val="tx2">
                  <a:lumMod val="50000"/>
                  <a:lumOff val="50000"/>
                </a:schemeClr>
              </a:solidFill>
              <a:latin typeface="Times New Roman" pitchFamily="18" charset="0"/>
              <a:ea typeface="맑은 고딕" panose="020B0503020000020004" pitchFamily="50" charset="-127"/>
              <a:cs typeface="Times New Roman" pitchFamily="18" charset="0"/>
            </a:endParaRPr>
          </a:p>
          <a:p>
            <a:pPr marL="342900" indent="-342900">
              <a:lnSpc>
                <a:spcPct val="150000"/>
              </a:lnSpc>
              <a:buFont typeface="Arial" panose="020B0604020202020204" pitchFamily="34" charset="0"/>
              <a:buChar char="•"/>
            </a:pPr>
            <a:r>
              <a:rPr lang="en-US" altLang="x-none" dirty="0">
                <a:latin typeface="Times New Roman" pitchFamily="18" charset="0"/>
                <a:ea typeface="맑은 고딕" panose="020B0503020000020004" pitchFamily="50" charset="-127"/>
                <a:cs typeface="Times New Roman" pitchFamily="18" charset="0"/>
              </a:rPr>
              <a:t>Drone Detection and Tracking using OpenCV" by Sagar </a:t>
            </a:r>
            <a:r>
              <a:rPr lang="en-US" altLang="x-none" dirty="0" err="1">
                <a:latin typeface="Times New Roman" pitchFamily="18" charset="0"/>
                <a:ea typeface="맑은 고딕" panose="020B0503020000020004" pitchFamily="50" charset="-127"/>
                <a:cs typeface="Times New Roman" pitchFamily="18" charset="0"/>
              </a:rPr>
              <a:t>Vinodababu</a:t>
            </a:r>
            <a:r>
              <a:rPr lang="en-US" altLang="x-none" dirty="0">
                <a:latin typeface="Times New Roman" pitchFamily="18" charset="0"/>
                <a:ea typeface="맑은 고딕" panose="020B0503020000020004" pitchFamily="50" charset="-127"/>
                <a:cs typeface="Times New Roman" pitchFamily="18" charset="0"/>
              </a:rPr>
              <a:t>:</a:t>
            </a:r>
          </a:p>
          <a:p>
            <a:pPr>
              <a:lnSpc>
                <a:spcPct val="150000"/>
              </a:lnSpc>
            </a:pPr>
            <a:r>
              <a:rPr lang="en-US" altLang="x-none" u="sng" dirty="0">
                <a:solidFill>
                  <a:schemeClr val="tx2">
                    <a:lumMod val="50000"/>
                    <a:lumOff val="50000"/>
                  </a:schemeClr>
                </a:solidFill>
                <a:latin typeface="Times New Roman" pitchFamily="18" charset="0"/>
                <a:ea typeface="맑은 고딕" panose="020B0503020000020004" pitchFamily="50" charset="-127"/>
                <a:cs typeface="Times New Roman" pitchFamily="18" charset="0"/>
              </a:rPr>
              <a:t>      https://medium.com/@sagarvinodababu/drone-detection-and-tracking-using-opencv-19d4c4b8d041”</a:t>
            </a:r>
          </a:p>
        </p:txBody>
      </p:sp>
      <p:grpSp>
        <p:nvGrpSpPr>
          <p:cNvPr id="2" name="그룹 3">
            <a:extLst>
              <a:ext uri="{FF2B5EF4-FFF2-40B4-BE49-F238E27FC236}">
                <a16:creationId xmlns:a16="http://schemas.microsoft.com/office/drawing/2014/main" id="{8B315671-7008-1D82-2C71-7A8571D2B52D}"/>
              </a:ext>
            </a:extLst>
          </p:cNvPr>
          <p:cNvGrpSpPr/>
          <p:nvPr/>
        </p:nvGrpSpPr>
        <p:grpSpPr>
          <a:xfrm>
            <a:off x="798095" y="299561"/>
            <a:ext cx="11071876" cy="800000"/>
            <a:chOff x="7011102" y="1602306"/>
            <a:chExt cx="4517572" cy="4517572"/>
          </a:xfrm>
        </p:grpSpPr>
        <p:sp>
          <p:nvSpPr>
            <p:cNvPr id="3" name="직사각형 5">
              <a:extLst>
                <a:ext uri="{FF2B5EF4-FFF2-40B4-BE49-F238E27FC236}">
                  <a16:creationId xmlns:a16="http://schemas.microsoft.com/office/drawing/2014/main" id="{4261C1EF-84A1-F1F6-C5D6-8981256D9055}"/>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4" name="직사각형 6">
              <a:extLst>
                <a:ext uri="{FF2B5EF4-FFF2-40B4-BE49-F238E27FC236}">
                  <a16:creationId xmlns:a16="http://schemas.microsoft.com/office/drawing/2014/main" id="{95CF7745-7537-2E35-3DA8-EF61240BEBD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6" name="TextBox 5">
            <a:extLst>
              <a:ext uri="{FF2B5EF4-FFF2-40B4-BE49-F238E27FC236}">
                <a16:creationId xmlns:a16="http://schemas.microsoft.com/office/drawing/2014/main" id="{93969DAA-57EA-C5A3-76DA-D18F2D7468A6}"/>
              </a:ext>
            </a:extLst>
          </p:cNvPr>
          <p:cNvSpPr txBox="1"/>
          <p:nvPr/>
        </p:nvSpPr>
        <p:spPr>
          <a:xfrm>
            <a:off x="652912" y="422562"/>
            <a:ext cx="3011906" cy="553998"/>
          </a:xfrm>
          <a:prstGeom prst="rect">
            <a:avLst/>
          </a:prstGeom>
          <a:noFill/>
        </p:spPr>
        <p:txBody>
          <a:bodyPr wrap="square">
            <a:spAutoFit/>
          </a:bodyPr>
          <a:lstStyle/>
          <a:p>
            <a:pPr algn="ctr"/>
            <a:r>
              <a:rPr lang="en-IN" altLang="en-US" sz="3000" b="1" dirty="0">
                <a:solidFill>
                  <a:schemeClr val="tx1">
                    <a:lumMod val="75000"/>
                    <a:lumOff val="25000"/>
                  </a:schemeClr>
                </a:solidFill>
                <a:latin typeface="Book Antiqua" panose="02040602050305030304" pitchFamily="18" charset="0"/>
              </a:rPr>
              <a:t>References</a:t>
            </a:r>
            <a:endParaRPr lang="x-none" altLang="en-US" sz="3000" b="1" dirty="0">
              <a:solidFill>
                <a:schemeClr val="tx1">
                  <a:lumMod val="75000"/>
                  <a:lumOff val="25000"/>
                </a:schemeClr>
              </a:solidFill>
              <a:latin typeface="Book Antiqua" panose="02040602050305030304"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7088252"/>
      </p:ext>
    </p:extLst>
  </p:cSld>
  <p:clrMapOvr>
    <a:masterClrMapping/>
  </p:clrMapOvr>
  <mc:AlternateContent xmlns:mc="http://schemas.openxmlformats.org/markup-compatibility/2006" xmlns:p14="http://schemas.microsoft.com/office/powerpoint/2010/main">
    <mc:Choice Requires="p14">
      <p:transition spd="slow" p14:dur="1600">
        <p14:prism dir="d" isContent="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개체 틀 3">
            <a:extLst>
              <a:ext uri="{FF2B5EF4-FFF2-40B4-BE49-F238E27FC236}">
                <a16:creationId xmlns:a16="http://schemas.microsoft.com/office/drawing/2014/main" id="{5AFF83D3-7D64-3023-3658-FDCDF4B76FCC}"/>
              </a:ext>
            </a:extLst>
          </p:cNvPr>
          <p:cNvPicPr>
            <a:picLocks noGrp="1" noChangeAspect="1"/>
          </p:cNvPicPr>
          <p:nvPr>
            <p:ph type="pic" sz="quarter" idx="10"/>
          </p:nvPr>
        </p:nvPicPr>
        <p:blipFill>
          <a:blip r:embed="rId2"/>
          <a:srcRect l="228" r="228"/>
          <a:stretch>
            <a:fillRect/>
          </a:stretch>
        </p:blipFill>
        <p:spPr/>
      </p:pic>
      <p:grpSp>
        <p:nvGrpSpPr>
          <p:cNvPr id="3" name="그룹 2">
            <a:extLst>
              <a:ext uri="{FF2B5EF4-FFF2-40B4-BE49-F238E27FC236}">
                <a16:creationId xmlns:a16="http://schemas.microsoft.com/office/drawing/2014/main" id="{F2E9F100-3C64-1F75-743F-F542AA2A390A}"/>
              </a:ext>
            </a:extLst>
          </p:cNvPr>
          <p:cNvGrpSpPr/>
          <p:nvPr/>
        </p:nvGrpSpPr>
        <p:grpSpPr>
          <a:xfrm>
            <a:off x="578717" y="2703872"/>
            <a:ext cx="4406238" cy="3599102"/>
            <a:chOff x="7011102" y="1602306"/>
            <a:chExt cx="4517572" cy="4517572"/>
          </a:xfrm>
        </p:grpSpPr>
        <p:sp>
          <p:nvSpPr>
            <p:cNvPr id="5" name="직사각형 4">
              <a:extLst>
                <a:ext uri="{FF2B5EF4-FFF2-40B4-BE49-F238E27FC236}">
                  <a16:creationId xmlns:a16="http://schemas.microsoft.com/office/drawing/2014/main" id="{D4481959-033F-406C-70D0-7FF533253A09}"/>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6" name="직사각형 5">
              <a:extLst>
                <a:ext uri="{FF2B5EF4-FFF2-40B4-BE49-F238E27FC236}">
                  <a16:creationId xmlns:a16="http://schemas.microsoft.com/office/drawing/2014/main" id="{78310F54-9DE8-9B14-A66C-004294112E8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grpSp>
      <p:sp>
        <p:nvSpPr>
          <p:cNvPr id="8" name="직사각형 7">
            <a:extLst>
              <a:ext uri="{FF2B5EF4-FFF2-40B4-BE49-F238E27FC236}">
                <a16:creationId xmlns:a16="http://schemas.microsoft.com/office/drawing/2014/main" id="{3C70C7CF-5D06-D1F1-8BC6-3A4C59FA1744}"/>
              </a:ext>
            </a:extLst>
          </p:cNvPr>
          <p:cNvSpPr/>
          <p:nvPr/>
        </p:nvSpPr>
        <p:spPr>
          <a:xfrm>
            <a:off x="1451713" y="4041758"/>
            <a:ext cx="3814302" cy="923330"/>
          </a:xfrm>
          <a:prstGeom prst="rect">
            <a:avLst/>
          </a:prstGeom>
        </p:spPr>
        <p:txBody>
          <a:bodyPr wrap="square">
            <a:spAutoFit/>
          </a:bodyPr>
          <a:lstStyle/>
          <a:p>
            <a:r>
              <a:rPr lang="en-US" altLang="x-none" sz="5400" b="1" dirty="0">
                <a:solidFill>
                  <a:schemeClr val="tx2"/>
                </a:solidFill>
                <a:latin typeface="Times New Roman" panose="02020603050405020304" pitchFamily="18" charset="0"/>
                <a:ea typeface="맑은 고딕" panose="020B0503020000020004" pitchFamily="50" charset="-127"/>
                <a:cs typeface="Times New Roman" panose="02020603050405020304" pitchFamily="18" charset="0"/>
              </a:rPr>
              <a:t>Thanks</a:t>
            </a:r>
            <a:endParaRPr lang="x-none" altLang="en-US" sz="3200" b="1" dirty="0">
              <a:solidFill>
                <a:schemeClr val="tx2"/>
              </a:solidFill>
              <a:latin typeface="Times New Roman" panose="02020603050405020304" pitchFamily="18" charset="0"/>
              <a:cs typeface="Times New Roman" panose="02020603050405020304" pitchFamily="18" charset="0"/>
            </a:endParaRPr>
          </a:p>
        </p:txBody>
      </p:sp>
      <p:sp>
        <p:nvSpPr>
          <p:cNvPr id="10" name="타원 9">
            <a:extLst>
              <a:ext uri="{FF2B5EF4-FFF2-40B4-BE49-F238E27FC236}">
                <a16:creationId xmlns:a16="http://schemas.microsoft.com/office/drawing/2014/main" id="{C1F327AD-CB75-EB27-2F46-77310477D698}"/>
              </a:ext>
            </a:extLst>
          </p:cNvPr>
          <p:cNvSpPr/>
          <p:nvPr/>
        </p:nvSpPr>
        <p:spPr>
          <a:xfrm>
            <a:off x="11457815" y="412788"/>
            <a:ext cx="344129" cy="3441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cxnSp>
        <p:nvCxnSpPr>
          <p:cNvPr id="11" name="직선 연결선[R] 10">
            <a:extLst>
              <a:ext uri="{FF2B5EF4-FFF2-40B4-BE49-F238E27FC236}">
                <a16:creationId xmlns:a16="http://schemas.microsoft.com/office/drawing/2014/main" id="{01A0618B-5AEB-9815-BC1D-E25AE74ED230}"/>
              </a:ext>
            </a:extLst>
          </p:cNvPr>
          <p:cNvCxnSpPr>
            <a:cxnSpLocks/>
          </p:cNvCxnSpPr>
          <p:nvPr/>
        </p:nvCxnSpPr>
        <p:spPr>
          <a:xfrm>
            <a:off x="11629879" y="993058"/>
            <a:ext cx="0" cy="5610942"/>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0642309"/>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grpSp>
        <p:nvGrpSpPr>
          <p:cNvPr id="3" name="그룹 2">
            <a:extLst>
              <a:ext uri="{FF2B5EF4-FFF2-40B4-BE49-F238E27FC236}">
                <a16:creationId xmlns:a16="http://schemas.microsoft.com/office/drawing/2014/main" id="{A38498AE-8C7F-5A92-92B2-EACFC4E45295}"/>
              </a:ext>
            </a:extLst>
          </p:cNvPr>
          <p:cNvGrpSpPr/>
          <p:nvPr/>
        </p:nvGrpSpPr>
        <p:grpSpPr>
          <a:xfrm>
            <a:off x="1053202" y="1036167"/>
            <a:ext cx="10085596" cy="4785666"/>
            <a:chOff x="7011102" y="1602306"/>
            <a:chExt cx="4517572" cy="4517572"/>
          </a:xfrm>
        </p:grpSpPr>
        <p:sp>
          <p:nvSpPr>
            <p:cNvPr id="2" name="직사각형 1">
              <a:extLst>
                <a:ext uri="{FF2B5EF4-FFF2-40B4-BE49-F238E27FC236}">
                  <a16:creationId xmlns:a16="http://schemas.microsoft.com/office/drawing/2014/main" id="{BB38E6EB-4D75-8F4C-6937-FB215D159DAD}"/>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cs typeface="Times New Roman" panose="02020603050405020304" pitchFamily="18" charset="0"/>
              </a:endParaRPr>
            </a:p>
          </p:txBody>
        </p:sp>
        <p:sp>
          <p:nvSpPr>
            <p:cNvPr id="4" name="직사각형 3">
              <a:extLst>
                <a:ext uri="{FF2B5EF4-FFF2-40B4-BE49-F238E27FC236}">
                  <a16:creationId xmlns:a16="http://schemas.microsoft.com/office/drawing/2014/main" id="{1DDE5099-FD78-A006-FB8F-B5C119E3C6B0}"/>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cs typeface="Times New Roman" panose="02020603050405020304" pitchFamily="18" charset="0"/>
              </a:endParaRPr>
            </a:p>
          </p:txBody>
        </p:sp>
      </p:grpSp>
      <p:pic>
        <p:nvPicPr>
          <p:cNvPr id="6" name="그림 개체 틀 5">
            <a:extLst>
              <a:ext uri="{FF2B5EF4-FFF2-40B4-BE49-F238E27FC236}">
                <a16:creationId xmlns:a16="http://schemas.microsoft.com/office/drawing/2014/main" id="{4E3E48F6-7A41-B3AE-0863-FCF8B9F9BCDB}"/>
              </a:ext>
            </a:extLst>
          </p:cNvPr>
          <p:cNvPicPr>
            <a:picLocks noGrp="1" noChangeAspect="1"/>
          </p:cNvPicPr>
          <p:nvPr>
            <p:ph type="pic" sz="quarter" idx="11"/>
          </p:nvPr>
        </p:nvPicPr>
        <p:blipFill>
          <a:blip r:embed="rId2"/>
          <a:srcRect l="14919" r="14919"/>
          <a:stretch>
            <a:fillRect/>
          </a:stretch>
        </p:blipFill>
        <p:spPr/>
      </p:pic>
      <p:sp>
        <p:nvSpPr>
          <p:cNvPr id="7" name="직사각형 6">
            <a:extLst>
              <a:ext uri="{FF2B5EF4-FFF2-40B4-BE49-F238E27FC236}">
                <a16:creationId xmlns:a16="http://schemas.microsoft.com/office/drawing/2014/main" id="{D8201FE9-B84A-1F4D-2481-2F77992EE585}"/>
              </a:ext>
            </a:extLst>
          </p:cNvPr>
          <p:cNvSpPr/>
          <p:nvPr/>
        </p:nvSpPr>
        <p:spPr>
          <a:xfrm>
            <a:off x="6346137" y="1206219"/>
            <a:ext cx="4543088" cy="769441"/>
          </a:xfrm>
          <a:prstGeom prst="rect">
            <a:avLst/>
          </a:prstGeom>
        </p:spPr>
        <p:txBody>
          <a:bodyPr wrap="square">
            <a:spAutoFit/>
          </a:bodyPr>
          <a:lstStyle/>
          <a:p>
            <a:r>
              <a:rPr lang="en-US" altLang="x-none" sz="4400" b="1" dirty="0">
                <a:solidFill>
                  <a:schemeClr val="tx2"/>
                </a:solidFill>
                <a:latin typeface="Times New Roman" panose="02020603050405020304" pitchFamily="18" charset="0"/>
                <a:ea typeface="맑은 고딕" panose="020B0503020000020004" pitchFamily="50" charset="-127"/>
                <a:cs typeface="Times New Roman" panose="02020603050405020304" pitchFamily="18" charset="0"/>
              </a:rPr>
              <a:t>Contents</a:t>
            </a:r>
            <a:endParaRPr lang="x-none" altLang="en-US" sz="2400" b="1" dirty="0">
              <a:solidFill>
                <a:schemeClr val="tx2"/>
              </a:solidFill>
              <a:latin typeface="Times New Roman" panose="02020603050405020304" pitchFamily="18" charset="0"/>
              <a:cs typeface="Times New Roman" panose="02020603050405020304" pitchFamily="18" charset="0"/>
            </a:endParaRPr>
          </a:p>
        </p:txBody>
      </p:sp>
      <p:cxnSp>
        <p:nvCxnSpPr>
          <p:cNvPr id="8" name="직선 연결선[R] 7">
            <a:extLst>
              <a:ext uri="{FF2B5EF4-FFF2-40B4-BE49-F238E27FC236}">
                <a16:creationId xmlns:a16="http://schemas.microsoft.com/office/drawing/2014/main" id="{4A1BA770-2982-62DA-ACB9-860A4D88EF98}"/>
              </a:ext>
            </a:extLst>
          </p:cNvPr>
          <p:cNvCxnSpPr/>
          <p:nvPr/>
        </p:nvCxnSpPr>
        <p:spPr>
          <a:xfrm>
            <a:off x="6423645" y="2052602"/>
            <a:ext cx="4052625" cy="0"/>
          </a:xfrm>
          <a:prstGeom prst="line">
            <a:avLst/>
          </a:prstGeom>
        </p:spPr>
        <p:style>
          <a:lnRef idx="1">
            <a:schemeClr val="accent1"/>
          </a:lnRef>
          <a:fillRef idx="0">
            <a:schemeClr val="accent1"/>
          </a:fillRef>
          <a:effectRef idx="0">
            <a:schemeClr val="accent1"/>
          </a:effectRef>
          <a:fontRef idx="minor">
            <a:schemeClr val="tx1"/>
          </a:fontRef>
        </p:style>
      </p:cxnSp>
      <p:sp>
        <p:nvSpPr>
          <p:cNvPr id="18" name="직사각형 17">
            <a:extLst>
              <a:ext uri="{FF2B5EF4-FFF2-40B4-BE49-F238E27FC236}">
                <a16:creationId xmlns:a16="http://schemas.microsoft.com/office/drawing/2014/main" id="{62C6C529-FB87-A187-542E-B3D507DE174C}"/>
              </a:ext>
            </a:extLst>
          </p:cNvPr>
          <p:cNvSpPr/>
          <p:nvPr/>
        </p:nvSpPr>
        <p:spPr>
          <a:xfrm>
            <a:off x="447366" y="431390"/>
            <a:ext cx="11297265" cy="5995219"/>
          </a:xfrm>
          <a:prstGeom prst="rect">
            <a:avLst/>
          </a:prstGeom>
          <a:ln w="635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x-none" altLang="en-US">
              <a:latin typeface="Times New Roman" panose="02020603050405020304" pitchFamily="18" charset="0"/>
              <a:cs typeface="Times New Roman" panose="02020603050405020304" pitchFamily="18" charset="0"/>
            </a:endParaRPr>
          </a:p>
        </p:txBody>
      </p:sp>
      <p:sp>
        <p:nvSpPr>
          <p:cNvPr id="19" name="타원 18">
            <a:extLst>
              <a:ext uri="{FF2B5EF4-FFF2-40B4-BE49-F238E27FC236}">
                <a16:creationId xmlns:a16="http://schemas.microsoft.com/office/drawing/2014/main" id="{FACAE183-F6E5-A5BF-9FB5-C9DAD49CD149}"/>
              </a:ext>
            </a:extLst>
          </p:cNvPr>
          <p:cNvSpPr/>
          <p:nvPr/>
        </p:nvSpPr>
        <p:spPr>
          <a:xfrm>
            <a:off x="11572566" y="278575"/>
            <a:ext cx="344129" cy="34412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cs typeface="Times New Roman" panose="02020603050405020304" pitchFamily="18" charset="0"/>
            </a:endParaRPr>
          </a:p>
        </p:txBody>
      </p:sp>
      <p:sp>
        <p:nvSpPr>
          <p:cNvPr id="20" name="직사각형 19">
            <a:extLst>
              <a:ext uri="{FF2B5EF4-FFF2-40B4-BE49-F238E27FC236}">
                <a16:creationId xmlns:a16="http://schemas.microsoft.com/office/drawing/2014/main" id="{575F992B-67AC-0558-9293-3FB1FBF0E63C}"/>
              </a:ext>
            </a:extLst>
          </p:cNvPr>
          <p:cNvSpPr/>
          <p:nvPr/>
        </p:nvSpPr>
        <p:spPr>
          <a:xfrm>
            <a:off x="1302775" y="1312672"/>
            <a:ext cx="4508090" cy="276999"/>
          </a:xfrm>
          <a:prstGeom prst="rect">
            <a:avLst/>
          </a:prstGeom>
        </p:spPr>
        <p:txBody>
          <a:bodyPr wrap="square">
            <a:spAutoFit/>
          </a:bodyPr>
          <a:lstStyle/>
          <a:p>
            <a:r>
              <a:rPr lang="en-US" altLang="x-none" sz="1200" b="1">
                <a:solidFill>
                  <a:schemeClr val="bg2">
                    <a:lumMod val="50000"/>
                  </a:schemeClr>
                </a:solidFill>
                <a:latin typeface="Times New Roman" panose="02020603050405020304" pitchFamily="18" charset="0"/>
                <a:ea typeface="맑은 고딕" panose="020B0503020000020004" pitchFamily="50" charset="-127"/>
                <a:cs typeface="Times New Roman" panose="02020603050405020304" pitchFamily="18" charset="0"/>
              </a:rPr>
              <a:t>DRONE DETECTION</a:t>
            </a:r>
            <a:endParaRPr lang="x-none" altLang="en-US" sz="1200" b="1"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21" name="직사각형 20">
            <a:extLst>
              <a:ext uri="{FF2B5EF4-FFF2-40B4-BE49-F238E27FC236}">
                <a16:creationId xmlns:a16="http://schemas.microsoft.com/office/drawing/2014/main" id="{CDF030FB-C43F-1666-7508-A4AAD54D534A}"/>
              </a:ext>
            </a:extLst>
          </p:cNvPr>
          <p:cNvSpPr/>
          <p:nvPr/>
        </p:nvSpPr>
        <p:spPr>
          <a:xfrm>
            <a:off x="6346137" y="2043537"/>
            <a:ext cx="4543088" cy="3785652"/>
          </a:xfrm>
          <a:prstGeom prst="rect">
            <a:avLst/>
          </a:prstGeom>
        </p:spPr>
        <p:txBody>
          <a:bodyPr wrap="square">
            <a:spAutoFit/>
          </a:bodyPr>
          <a:lstStyle/>
          <a:p>
            <a:pPr marL="285750" indent="-285750">
              <a:buFont typeface="Wingdings" panose="05000000000000000000" pitchFamily="2" charset="2"/>
              <a:buChar char="§"/>
            </a:pPr>
            <a:r>
              <a:rPr lang="en-US" altLang="x-none" sz="1600" dirty="0">
                <a:latin typeface="Times New Roman" panose="02020603050405020304" pitchFamily="18" charset="0"/>
                <a:ea typeface="맑은 고딕" panose="020B0503020000020004" pitchFamily="50" charset="-127"/>
                <a:cs typeface="Times New Roman" panose="02020603050405020304" pitchFamily="18" charset="0"/>
              </a:rPr>
              <a:t>Introduction</a:t>
            </a:r>
          </a:p>
          <a:p>
            <a:pPr marL="285750" indent="-285750">
              <a:buFont typeface="Wingdings" panose="05000000000000000000" pitchFamily="2" charset="2"/>
              <a:buChar char="§"/>
            </a:pPr>
            <a:r>
              <a:rPr lang="en-US" altLang="x-none" sz="1600" dirty="0">
                <a:latin typeface="Times New Roman" panose="02020603050405020304" pitchFamily="18" charset="0"/>
                <a:ea typeface="맑은 고딕" panose="020B0503020000020004" pitchFamily="50" charset="-127"/>
                <a:cs typeface="Times New Roman" panose="02020603050405020304" pitchFamily="18" charset="0"/>
              </a:rPr>
              <a:t>Background Theory</a:t>
            </a:r>
            <a:endParaRPr lang="x-none" altLang="en-US" sz="16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altLang="x-none" sz="1600" dirty="0">
                <a:latin typeface="Times New Roman" panose="02020603050405020304" pitchFamily="18" charset="0"/>
                <a:ea typeface="맑은 고딕" panose="020B0503020000020004" pitchFamily="50" charset="-127"/>
                <a:cs typeface="Times New Roman" panose="02020603050405020304" pitchFamily="18" charset="0"/>
              </a:rPr>
              <a:t>Problem Statement</a:t>
            </a:r>
          </a:p>
          <a:p>
            <a:pPr marL="285750" indent="-285750">
              <a:buFont typeface="Wingdings" panose="05000000000000000000" pitchFamily="2" charset="2"/>
              <a:buChar char="§"/>
            </a:pPr>
            <a:r>
              <a:rPr lang="en-US" altLang="x-none" sz="1600" dirty="0">
                <a:latin typeface="Times New Roman" panose="02020603050405020304" pitchFamily="18" charset="0"/>
                <a:ea typeface="맑은 고딕" panose="020B0503020000020004" pitchFamily="50" charset="-127"/>
                <a:cs typeface="Times New Roman" panose="02020603050405020304" pitchFamily="18" charset="0"/>
              </a:rPr>
              <a:t>Current System and limitations</a:t>
            </a:r>
          </a:p>
          <a:p>
            <a:pPr marL="285750" indent="-285750">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Proposed System and Scope of the System</a:t>
            </a:r>
          </a:p>
          <a:p>
            <a:pPr marL="285750" indent="-285750">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Requirement Gathering </a:t>
            </a:r>
          </a:p>
          <a:p>
            <a:pPr marL="285750" indent="-285750">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Hardware and Software Requirements</a:t>
            </a:r>
          </a:p>
          <a:p>
            <a:pPr marL="285750" indent="-285750">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Project Planning (Gantt Chart)</a:t>
            </a:r>
          </a:p>
          <a:p>
            <a:pPr marL="285750" indent="-285750">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Implementation Details</a:t>
            </a:r>
          </a:p>
          <a:p>
            <a:pPr marL="285750" indent="-285750">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Snapshots of your system</a:t>
            </a:r>
          </a:p>
          <a:p>
            <a:pPr marL="285750" indent="-285750">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Testing Scenarios</a:t>
            </a:r>
          </a:p>
          <a:p>
            <a:pPr marL="285750" indent="-285750">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Demonstration </a:t>
            </a:r>
          </a:p>
          <a:p>
            <a:pPr marL="285750" indent="-285750">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Limitations and Future Scope</a:t>
            </a:r>
          </a:p>
          <a:p>
            <a:pPr marL="285750" indent="-285750">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Conclusion</a:t>
            </a:r>
          </a:p>
          <a:p>
            <a:pPr marL="285750" indent="-285750">
              <a:buFont typeface="Wingdings" panose="05000000000000000000" pitchFamily="2" charset="2"/>
              <a:buChar char="§"/>
            </a:pPr>
            <a:r>
              <a:rPr lang="en-US" altLang="en-US" sz="1600" dirty="0">
                <a:latin typeface="Times New Roman" panose="02020603050405020304" pitchFamily="18" charset="0"/>
                <a:cs typeface="Times New Roman" panose="02020603050405020304" pitchFamily="18" charset="0"/>
              </a:rPr>
              <a:t>References</a:t>
            </a:r>
          </a:p>
        </p:txBody>
      </p:sp>
    </p:spTree>
    <p:extLst>
      <p:ext uri="{BB962C8B-B14F-4D97-AF65-F5344CB8AC3E}">
        <p14:creationId xmlns:p14="http://schemas.microsoft.com/office/powerpoint/2010/main" val="1896452632"/>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33" name="직사각형 17">
            <a:extLst>
              <a:ext uri="{FF2B5EF4-FFF2-40B4-BE49-F238E27FC236}">
                <a16:creationId xmlns:a16="http://schemas.microsoft.com/office/drawing/2014/main" id="{513B4BA3-5BF0-08FA-8562-B3092DEC65AD}"/>
              </a:ext>
            </a:extLst>
          </p:cNvPr>
          <p:cNvSpPr/>
          <p:nvPr/>
        </p:nvSpPr>
        <p:spPr>
          <a:xfrm>
            <a:off x="923684" y="1458933"/>
            <a:ext cx="10395930" cy="4191981"/>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altLang="x-none" sz="2000" dirty="0">
                <a:latin typeface="Times New Roman" panose="02020603050405020304" pitchFamily="18" charset="0"/>
                <a:ea typeface="맑은 고딕" panose="020B0503020000020004" pitchFamily="50" charset="-127"/>
                <a:cs typeface="Times New Roman" panose="02020603050405020304" pitchFamily="18" charset="0"/>
              </a:rPr>
              <a:t>The drone detection </a:t>
            </a:r>
            <a:r>
              <a:rPr lang="en-US" altLang="x-none" sz="2000" b="1" dirty="0">
                <a:latin typeface="Times New Roman" panose="02020603050405020304" pitchFamily="18" charset="0"/>
                <a:ea typeface="맑은 고딕" panose="020B0503020000020004" pitchFamily="50" charset="-127"/>
                <a:cs typeface="Times New Roman" panose="02020603050405020304" pitchFamily="18" charset="0"/>
              </a:rPr>
              <a:t>machine learning </a:t>
            </a:r>
            <a:r>
              <a:rPr lang="en-US" altLang="x-none" sz="2000" dirty="0">
                <a:latin typeface="Times New Roman" panose="02020603050405020304" pitchFamily="18" charset="0"/>
                <a:ea typeface="맑은 고딕" panose="020B0503020000020004" pitchFamily="50" charset="-127"/>
                <a:cs typeface="Times New Roman" panose="02020603050405020304" pitchFamily="18" charset="0"/>
              </a:rPr>
              <a:t>project involves the development of a system that can detect and identify drones using machine learning techniques.</a:t>
            </a:r>
          </a:p>
          <a:p>
            <a:pPr marL="342900" indent="-342900" algn="just">
              <a:lnSpc>
                <a:spcPct val="150000"/>
              </a:lnSpc>
              <a:buFont typeface="Arial" panose="020B0604020202020204" pitchFamily="34" charset="0"/>
              <a:buChar char="•"/>
            </a:pPr>
            <a:r>
              <a:rPr lang="en-US" altLang="x-none" sz="2000" dirty="0">
                <a:latin typeface="Times New Roman" panose="02020603050405020304" pitchFamily="18" charset="0"/>
                <a:ea typeface="맑은 고딕" panose="020B0503020000020004" pitchFamily="50" charset="-127"/>
                <a:cs typeface="Times New Roman" panose="02020603050405020304" pitchFamily="18" charset="0"/>
              </a:rPr>
              <a:t>The drone detection machine learning project aims to address this threat by developing a system that can detect and identify drones in real-time using machine learning algorithms.</a:t>
            </a:r>
          </a:p>
          <a:p>
            <a:pPr marL="342900" indent="-342900" algn="just">
              <a:lnSpc>
                <a:spcPct val="150000"/>
              </a:lnSpc>
              <a:buFont typeface="Arial" panose="020B0604020202020204" pitchFamily="34" charset="0"/>
              <a:buChar char="•"/>
            </a:pPr>
            <a:r>
              <a:rPr lang="en-US" altLang="x-none" sz="2000" dirty="0">
                <a:latin typeface="Times New Roman" panose="02020603050405020304" pitchFamily="18" charset="0"/>
                <a:ea typeface="맑은 고딕" panose="020B0503020000020004" pitchFamily="50" charset="-127"/>
                <a:cs typeface="Times New Roman" panose="02020603050405020304" pitchFamily="18" charset="0"/>
              </a:rPr>
              <a:t>The system can be deployed in various locations, such as airports, prisons, and government buildings, where drones are prohibited.</a:t>
            </a:r>
          </a:p>
          <a:p>
            <a:pPr marL="342900" indent="-342900" algn="just">
              <a:lnSpc>
                <a:spcPct val="150000"/>
              </a:lnSpc>
              <a:buFont typeface="Arial" panose="020B0604020202020204" pitchFamily="34" charset="0"/>
              <a:buChar char="•"/>
            </a:pPr>
            <a:r>
              <a:rPr lang="en-US" altLang="x-none" sz="2000" dirty="0">
                <a:latin typeface="Times New Roman" panose="02020603050405020304" pitchFamily="18" charset="0"/>
                <a:ea typeface="맑은 고딕" panose="020B0503020000020004" pitchFamily="50" charset="-127"/>
                <a:cs typeface="Times New Roman" panose="02020603050405020304" pitchFamily="18" charset="0"/>
              </a:rPr>
              <a:t>the drone detection machine learning system can be integrated with other security measures, such as surveillance cameras and access control systems, to provide a comprehensive security solution.</a:t>
            </a:r>
          </a:p>
        </p:txBody>
      </p:sp>
      <p:grpSp>
        <p:nvGrpSpPr>
          <p:cNvPr id="2" name="그룹 3">
            <a:extLst>
              <a:ext uri="{FF2B5EF4-FFF2-40B4-BE49-F238E27FC236}">
                <a16:creationId xmlns:a16="http://schemas.microsoft.com/office/drawing/2014/main" id="{8B315671-7008-1D82-2C71-7A8571D2B52D}"/>
              </a:ext>
            </a:extLst>
          </p:cNvPr>
          <p:cNvGrpSpPr/>
          <p:nvPr/>
        </p:nvGrpSpPr>
        <p:grpSpPr>
          <a:xfrm>
            <a:off x="798095" y="299561"/>
            <a:ext cx="11071876" cy="800000"/>
            <a:chOff x="7011102" y="1602306"/>
            <a:chExt cx="4517572" cy="4517572"/>
          </a:xfrm>
        </p:grpSpPr>
        <p:sp>
          <p:nvSpPr>
            <p:cNvPr id="3" name="직사각형 5">
              <a:extLst>
                <a:ext uri="{FF2B5EF4-FFF2-40B4-BE49-F238E27FC236}">
                  <a16:creationId xmlns:a16="http://schemas.microsoft.com/office/drawing/2014/main" id="{4261C1EF-84A1-F1F6-C5D6-8981256D9055}"/>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4" name="직사각형 6">
              <a:extLst>
                <a:ext uri="{FF2B5EF4-FFF2-40B4-BE49-F238E27FC236}">
                  <a16:creationId xmlns:a16="http://schemas.microsoft.com/office/drawing/2014/main" id="{95CF7745-7537-2E35-3DA8-EF61240BEBD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6" name="TextBox 5">
            <a:extLst>
              <a:ext uri="{FF2B5EF4-FFF2-40B4-BE49-F238E27FC236}">
                <a16:creationId xmlns:a16="http://schemas.microsoft.com/office/drawing/2014/main" id="{93969DAA-57EA-C5A3-76DA-D18F2D7468A6}"/>
              </a:ext>
            </a:extLst>
          </p:cNvPr>
          <p:cNvSpPr txBox="1"/>
          <p:nvPr/>
        </p:nvSpPr>
        <p:spPr>
          <a:xfrm>
            <a:off x="923684" y="422562"/>
            <a:ext cx="2446772" cy="553998"/>
          </a:xfrm>
          <a:prstGeom prst="rect">
            <a:avLst/>
          </a:prstGeom>
          <a:noFill/>
        </p:spPr>
        <p:txBody>
          <a:bodyPr wrap="square">
            <a:spAutoFit/>
          </a:bodyPr>
          <a:lstStyle/>
          <a:p>
            <a:pPr algn="ctr"/>
            <a:r>
              <a:rPr lang="en-US" altLang="x-none" sz="3000" b="1" dirty="0">
                <a:solidFill>
                  <a:schemeClr val="tx1">
                    <a:lumMod val="75000"/>
                    <a:lumOff val="25000"/>
                  </a:schemeClr>
                </a:solidFill>
                <a:latin typeface="Times New Roman" panose="02020603050405020304" pitchFamily="18" charset="0"/>
                <a:ea typeface="맑은 고딕" panose="020B0503020000020004" pitchFamily="50" charset="-127"/>
                <a:cs typeface="Times New Roman" panose="02020603050405020304" pitchFamily="18" charset="0"/>
              </a:rPr>
              <a:t>Introduction</a:t>
            </a:r>
            <a:endParaRPr lang="x-none" altLang="en-US" sz="3000"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9" name="직사각형 25">
            <a:extLst>
              <a:ext uri="{FF2B5EF4-FFF2-40B4-BE49-F238E27FC236}">
                <a16:creationId xmlns:a16="http://schemas.microsoft.com/office/drawing/2014/main" id="{E20D7C40-84E5-B4F4-0975-8EDF95F4DCA8}"/>
              </a:ext>
            </a:extLst>
          </p:cNvPr>
          <p:cNvSpPr/>
          <p:nvPr/>
        </p:nvSpPr>
        <p:spPr>
          <a:xfrm>
            <a:off x="11194447" y="472033"/>
            <a:ext cx="464063" cy="440304"/>
          </a:xfrm>
          <a:prstGeom prst="rect">
            <a:avLst/>
          </a:prstGeom>
          <a:solidFill>
            <a:schemeClr val="accent2">
              <a:lumMod val="20000"/>
              <a:lumOff val="80000"/>
            </a:schemeClr>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x-none" b="1" dirty="0">
                <a:solidFill>
                  <a:schemeClr val="bg2">
                    <a:lumMod val="50000"/>
                  </a:schemeClr>
                </a:solidFill>
                <a:latin typeface="Times New Roman" panose="02020603050405020304" pitchFamily="18" charset="0"/>
                <a:ea typeface="맑은 고딕" panose="020B0503020000020004" pitchFamily="50" charset="-127"/>
                <a:cs typeface="Times New Roman" panose="02020603050405020304" pitchFamily="18" charset="0"/>
              </a:rPr>
              <a:t>1</a:t>
            </a:r>
            <a:endParaRPr kumimoji="1" lang="x-none" altLang="en-US" b="1" dirty="0">
              <a:latin typeface="Times New Roman" panose="02020603050405020304" pitchFamily="18" charset="0"/>
              <a:cs typeface="Times New Roman" panose="02020603050405020304"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pic>
        <p:nvPicPr>
          <p:cNvPr id="7" name="그림 개체 틀 4">
            <a:extLst>
              <a:ext uri="{FF2B5EF4-FFF2-40B4-BE49-F238E27FC236}">
                <a16:creationId xmlns:a16="http://schemas.microsoft.com/office/drawing/2014/main" id="{E196F3B6-387D-50F6-A58C-DAA6C971DCB9}"/>
              </a:ext>
            </a:extLst>
          </p:cNvPr>
          <p:cNvPicPr>
            <a:picLocks noChangeAspect="1"/>
          </p:cNvPicPr>
          <p:nvPr/>
        </p:nvPicPr>
        <p:blipFill>
          <a:blip r:embed="rId2"/>
          <a:srcRect l="34" r="34"/>
          <a:stretch>
            <a:fillRect/>
          </a:stretch>
        </p:blipFill>
        <p:spPr>
          <a:xfrm>
            <a:off x="10895383" y="5549025"/>
            <a:ext cx="1236937" cy="1237777"/>
          </a:xfrm>
          <a:prstGeom prst="ellipse">
            <a:avLst/>
          </a:prstGeom>
          <a:solidFill>
            <a:schemeClr val="accent2">
              <a:lumMod val="20000"/>
              <a:lumOff val="80000"/>
            </a:schemeClr>
          </a:solidFill>
          <a:ln>
            <a:noFill/>
          </a:ln>
          <a:effectLst>
            <a:outerShdw blurRad="404290" dist="230159" dir="2700000" algn="tl" rotWithShape="0">
              <a:prstClr val="black">
                <a:alpha val="40000"/>
              </a:prstClr>
            </a:outerShdw>
          </a:effectLst>
        </p:spPr>
      </p:pic>
    </p:spTree>
    <p:extLst>
      <p:ext uri="{BB962C8B-B14F-4D97-AF65-F5344CB8AC3E}">
        <p14:creationId xmlns:p14="http://schemas.microsoft.com/office/powerpoint/2010/main" val="290848748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cs typeface="Times New Roman" panose="02020603050405020304" pitchFamily="18" charset="0"/>
              </a:endParaRPr>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latin typeface="Times New Roman" panose="02020603050405020304" pitchFamily="18" charset="0"/>
                <a:cs typeface="Times New Roman" panose="02020603050405020304" pitchFamily="18" charset="0"/>
              </a:endParaRPr>
            </a:p>
          </p:txBody>
        </p:sp>
      </p:grpSp>
      <p:sp>
        <p:nvSpPr>
          <p:cNvPr id="33" name="직사각형 17">
            <a:extLst>
              <a:ext uri="{FF2B5EF4-FFF2-40B4-BE49-F238E27FC236}">
                <a16:creationId xmlns:a16="http://schemas.microsoft.com/office/drawing/2014/main" id="{513B4BA3-5BF0-08FA-8562-B3092DEC65AD}"/>
              </a:ext>
            </a:extLst>
          </p:cNvPr>
          <p:cNvSpPr/>
          <p:nvPr/>
        </p:nvSpPr>
        <p:spPr>
          <a:xfrm>
            <a:off x="1113624" y="4614483"/>
            <a:ext cx="10395930" cy="143058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altLang="x-none" sz="2000" dirty="0">
                <a:latin typeface="Times New Roman" panose="02020603050405020304" pitchFamily="18" charset="0"/>
                <a:ea typeface="맑은 고딕" panose="020B0503020000020004" pitchFamily="50" charset="-127"/>
                <a:cs typeface="Times New Roman" panose="02020603050405020304" pitchFamily="18" charset="0"/>
              </a:rPr>
              <a:t>Drone detection machine learning project using </a:t>
            </a:r>
            <a:r>
              <a:rPr lang="en-US" altLang="x-none" sz="2000" dirty="0" err="1">
                <a:latin typeface="Times New Roman" panose="02020603050405020304" pitchFamily="18" charset="0"/>
                <a:ea typeface="맑은 고딕" panose="020B0503020000020004" pitchFamily="50" charset="-127"/>
                <a:cs typeface="Times New Roman" panose="02020603050405020304" pitchFamily="18" charset="0"/>
              </a:rPr>
              <a:t>OpenCV</a:t>
            </a:r>
            <a:r>
              <a:rPr lang="en-US" altLang="x-none" sz="2000" dirty="0">
                <a:latin typeface="Times New Roman" panose="02020603050405020304" pitchFamily="18" charset="0"/>
                <a:ea typeface="맑은 고딕" panose="020B0503020000020004" pitchFamily="50" charset="-127"/>
                <a:cs typeface="Times New Roman" panose="02020603050405020304" pitchFamily="18" charset="0"/>
              </a:rPr>
              <a:t> aims to address the growing threat posed by drones and provide a reliable and efficient system for detecting them in real-time, contributing to public safety and security.</a:t>
            </a:r>
          </a:p>
        </p:txBody>
      </p:sp>
      <p:grpSp>
        <p:nvGrpSpPr>
          <p:cNvPr id="2" name="그룹 3">
            <a:extLst>
              <a:ext uri="{FF2B5EF4-FFF2-40B4-BE49-F238E27FC236}">
                <a16:creationId xmlns:a16="http://schemas.microsoft.com/office/drawing/2014/main" id="{8B315671-7008-1D82-2C71-7A8571D2B52D}"/>
              </a:ext>
            </a:extLst>
          </p:cNvPr>
          <p:cNvGrpSpPr/>
          <p:nvPr/>
        </p:nvGrpSpPr>
        <p:grpSpPr>
          <a:xfrm>
            <a:off x="798095" y="299561"/>
            <a:ext cx="11071876" cy="800000"/>
            <a:chOff x="7011102" y="1602306"/>
            <a:chExt cx="4517572" cy="4517572"/>
          </a:xfrm>
        </p:grpSpPr>
        <p:sp>
          <p:nvSpPr>
            <p:cNvPr id="3" name="직사각형 5">
              <a:extLst>
                <a:ext uri="{FF2B5EF4-FFF2-40B4-BE49-F238E27FC236}">
                  <a16:creationId xmlns:a16="http://schemas.microsoft.com/office/drawing/2014/main" id="{4261C1EF-84A1-F1F6-C5D6-8981256D9055}"/>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cs typeface="Times New Roman" panose="02020603050405020304" pitchFamily="18" charset="0"/>
              </a:endParaRPr>
            </a:p>
          </p:txBody>
        </p:sp>
        <p:sp>
          <p:nvSpPr>
            <p:cNvPr id="4" name="직사각형 6">
              <a:extLst>
                <a:ext uri="{FF2B5EF4-FFF2-40B4-BE49-F238E27FC236}">
                  <a16:creationId xmlns:a16="http://schemas.microsoft.com/office/drawing/2014/main" id="{95CF7745-7537-2E35-3DA8-EF61240BEBD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latin typeface="Times New Roman" panose="02020603050405020304" pitchFamily="18" charset="0"/>
                <a:cs typeface="Times New Roman" panose="02020603050405020304" pitchFamily="18" charset="0"/>
              </a:endParaRPr>
            </a:p>
          </p:txBody>
        </p:sp>
      </p:grpSp>
      <p:sp>
        <p:nvSpPr>
          <p:cNvPr id="6" name="TextBox 5">
            <a:extLst>
              <a:ext uri="{FF2B5EF4-FFF2-40B4-BE49-F238E27FC236}">
                <a16:creationId xmlns:a16="http://schemas.microsoft.com/office/drawing/2014/main" id="{93969DAA-57EA-C5A3-76DA-D18F2D7468A6}"/>
              </a:ext>
            </a:extLst>
          </p:cNvPr>
          <p:cNvSpPr txBox="1"/>
          <p:nvPr/>
        </p:nvSpPr>
        <p:spPr>
          <a:xfrm>
            <a:off x="798095" y="422562"/>
            <a:ext cx="4171837" cy="553998"/>
          </a:xfrm>
          <a:prstGeom prst="rect">
            <a:avLst/>
          </a:prstGeom>
          <a:noFill/>
        </p:spPr>
        <p:txBody>
          <a:bodyPr wrap="square">
            <a:spAutoFit/>
          </a:bodyPr>
          <a:lstStyle/>
          <a:p>
            <a:pPr algn="ctr"/>
            <a:r>
              <a:rPr lang="en-US" altLang="x-none" sz="3000" b="1" dirty="0">
                <a:solidFill>
                  <a:schemeClr val="tx1">
                    <a:lumMod val="75000"/>
                    <a:lumOff val="25000"/>
                  </a:schemeClr>
                </a:solidFill>
                <a:latin typeface="Times New Roman" panose="02020603050405020304" pitchFamily="18" charset="0"/>
                <a:ea typeface="맑은 고딕" panose="020B0503020000020004" pitchFamily="50" charset="-127"/>
                <a:cs typeface="Times New Roman" panose="02020603050405020304" pitchFamily="18" charset="0"/>
              </a:rPr>
              <a:t>Problem Statement</a:t>
            </a:r>
            <a:endParaRPr lang="x-none" altLang="en-US" sz="3000"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latin typeface="Times New Roman" panose="02020603050405020304" pitchFamily="18" charset="0"/>
              <a:cs typeface="Times New Roman" panose="02020603050405020304" pitchFamily="18" charset="0"/>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cs typeface="Times New Roman" panose="02020603050405020304" pitchFamily="18" charset="0"/>
            </a:endParaRPr>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그림 개체 틀 7">
            <a:extLst>
              <a:ext uri="{FF2B5EF4-FFF2-40B4-BE49-F238E27FC236}">
                <a16:creationId xmlns:a16="http://schemas.microsoft.com/office/drawing/2014/main" id="{122009C4-2704-552B-ACCC-F4D26D289D10}"/>
              </a:ext>
            </a:extLst>
          </p:cNvPr>
          <p:cNvPicPr>
            <a:picLocks noChangeAspect="1"/>
          </p:cNvPicPr>
          <p:nvPr/>
        </p:nvPicPr>
        <p:blipFill rotWithShape="1">
          <a:blip r:embed="rId2"/>
          <a:srcRect t="25777" b="37328"/>
          <a:stretch/>
        </p:blipFill>
        <p:spPr>
          <a:xfrm>
            <a:off x="1113624" y="1528225"/>
            <a:ext cx="10307627" cy="2852266"/>
          </a:xfrm>
          <a:prstGeom prst="rect">
            <a:avLst/>
          </a:prstGeom>
          <a:ln>
            <a:noFill/>
          </a:ln>
          <a:effectLst>
            <a:softEdge rad="112500"/>
          </a:effectLst>
        </p:spPr>
      </p:pic>
    </p:spTree>
    <p:extLst>
      <p:ext uri="{BB962C8B-B14F-4D97-AF65-F5344CB8AC3E}">
        <p14:creationId xmlns:p14="http://schemas.microsoft.com/office/powerpoint/2010/main" val="2086612472"/>
      </p:ext>
    </p:extLst>
  </p:cSld>
  <p:clrMapOvr>
    <a:masterClrMapping/>
  </p:clrMapOvr>
  <mc:AlternateContent xmlns:mc="http://schemas.openxmlformats.org/markup-compatibility/2006" xmlns:p14="http://schemas.microsoft.com/office/powerpoint/2010/main">
    <mc:Choice Requires="p14">
      <p:transition spd="slow" p14:dur="1600">
        <p14:prism dir="r" isContent="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cs typeface="Times New Roman" panose="02020603050405020304" pitchFamily="18" charset="0"/>
              </a:endParaRPr>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latin typeface="Times New Roman" panose="02020603050405020304" pitchFamily="18" charset="0"/>
                <a:cs typeface="Times New Roman" panose="02020603050405020304" pitchFamily="18" charset="0"/>
              </a:endParaRPr>
            </a:p>
          </p:txBody>
        </p:sp>
      </p:grpSp>
      <p:sp>
        <p:nvSpPr>
          <p:cNvPr id="33" name="직사각형 17">
            <a:extLst>
              <a:ext uri="{FF2B5EF4-FFF2-40B4-BE49-F238E27FC236}">
                <a16:creationId xmlns:a16="http://schemas.microsoft.com/office/drawing/2014/main" id="{513B4BA3-5BF0-08FA-8562-B3092DEC65AD}"/>
              </a:ext>
            </a:extLst>
          </p:cNvPr>
          <p:cNvSpPr/>
          <p:nvPr/>
        </p:nvSpPr>
        <p:spPr>
          <a:xfrm>
            <a:off x="997974" y="1570365"/>
            <a:ext cx="10395930" cy="4038093"/>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altLang="x-none" sz="2000" dirty="0">
                <a:latin typeface="Times New Roman" panose="02020603050405020304" pitchFamily="18" charset="0"/>
                <a:ea typeface="맑은 고딕" panose="020B0503020000020004" pitchFamily="50" charset="-127"/>
                <a:cs typeface="Times New Roman" panose="02020603050405020304" pitchFamily="18" charset="0"/>
              </a:rPr>
              <a:t>Drone detection is a growing concern for The ability to detect drones in real-time can help in preventing unauthorized drones from entering sensitive areas, protecting critical infrastructure, and ensuring public safety.</a:t>
            </a:r>
          </a:p>
          <a:p>
            <a:pPr algn="just"/>
            <a:endParaRPr lang="en-US" altLang="x-none" sz="2000" dirty="0">
              <a:latin typeface="Times New Roman" panose="02020603050405020304" pitchFamily="18" charset="0"/>
              <a:ea typeface="맑은 고딕" panose="020B0503020000020004" pitchFamily="50" charset="-127"/>
              <a:cs typeface="Times New Roman" panose="02020603050405020304" pitchFamily="18" charset="0"/>
            </a:endParaRPr>
          </a:p>
          <a:p>
            <a:pPr marL="342900" indent="-342900" algn="just">
              <a:lnSpc>
                <a:spcPct val="150000"/>
              </a:lnSpc>
              <a:buFont typeface="Arial" panose="020B0604020202020204" pitchFamily="34" charset="0"/>
              <a:buChar char="•"/>
            </a:pPr>
            <a:r>
              <a:rPr lang="en-US" altLang="x-none" sz="2000" dirty="0">
                <a:latin typeface="Times New Roman" panose="02020603050405020304" pitchFamily="18" charset="0"/>
                <a:ea typeface="맑은 고딕" panose="020B0503020000020004" pitchFamily="50" charset="-127"/>
                <a:cs typeface="Times New Roman" panose="02020603050405020304" pitchFamily="18" charset="0"/>
              </a:rPr>
              <a:t>Drone detection machine learning project using </a:t>
            </a:r>
            <a:r>
              <a:rPr lang="en-US" altLang="x-none" sz="2000" dirty="0" err="1">
                <a:latin typeface="Times New Roman" panose="02020603050405020304" pitchFamily="18" charset="0"/>
                <a:ea typeface="맑은 고딕" panose="020B0503020000020004" pitchFamily="50" charset="-127"/>
                <a:cs typeface="Times New Roman" panose="02020603050405020304" pitchFamily="18" charset="0"/>
              </a:rPr>
              <a:t>OpenCV</a:t>
            </a:r>
            <a:r>
              <a:rPr lang="en-US" altLang="x-none" sz="2000" dirty="0">
                <a:latin typeface="Times New Roman" panose="02020603050405020304" pitchFamily="18" charset="0"/>
                <a:ea typeface="맑은 고딕" panose="020B0503020000020004" pitchFamily="50" charset="-127"/>
                <a:cs typeface="Times New Roman" panose="02020603050405020304" pitchFamily="18" charset="0"/>
              </a:rPr>
              <a:t> involves collecting and processing data, training a machine learning model, and integrating it into a real-time system for detecting drones. The success of the project depends on the quality of the training data, the selection of appropriate machine learning algorithms, and the efficient implementation of the detection system.</a:t>
            </a:r>
          </a:p>
        </p:txBody>
      </p:sp>
      <p:grpSp>
        <p:nvGrpSpPr>
          <p:cNvPr id="2" name="그룹 3">
            <a:extLst>
              <a:ext uri="{FF2B5EF4-FFF2-40B4-BE49-F238E27FC236}">
                <a16:creationId xmlns:a16="http://schemas.microsoft.com/office/drawing/2014/main" id="{8B315671-7008-1D82-2C71-7A8571D2B52D}"/>
              </a:ext>
            </a:extLst>
          </p:cNvPr>
          <p:cNvGrpSpPr/>
          <p:nvPr/>
        </p:nvGrpSpPr>
        <p:grpSpPr>
          <a:xfrm>
            <a:off x="798095" y="299561"/>
            <a:ext cx="11071876" cy="800000"/>
            <a:chOff x="7011102" y="1602306"/>
            <a:chExt cx="4517572" cy="4517572"/>
          </a:xfrm>
        </p:grpSpPr>
        <p:sp>
          <p:nvSpPr>
            <p:cNvPr id="3" name="직사각형 5">
              <a:extLst>
                <a:ext uri="{FF2B5EF4-FFF2-40B4-BE49-F238E27FC236}">
                  <a16:creationId xmlns:a16="http://schemas.microsoft.com/office/drawing/2014/main" id="{4261C1EF-84A1-F1F6-C5D6-8981256D9055}"/>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cs typeface="Times New Roman" panose="02020603050405020304" pitchFamily="18" charset="0"/>
              </a:endParaRPr>
            </a:p>
          </p:txBody>
        </p:sp>
        <p:sp>
          <p:nvSpPr>
            <p:cNvPr id="4" name="직사각형 6">
              <a:extLst>
                <a:ext uri="{FF2B5EF4-FFF2-40B4-BE49-F238E27FC236}">
                  <a16:creationId xmlns:a16="http://schemas.microsoft.com/office/drawing/2014/main" id="{95CF7745-7537-2E35-3DA8-EF61240BEBD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latin typeface="Times New Roman" panose="02020603050405020304" pitchFamily="18" charset="0"/>
                <a:cs typeface="Times New Roman" panose="02020603050405020304" pitchFamily="18" charset="0"/>
              </a:endParaRPr>
            </a:p>
          </p:txBody>
        </p:sp>
      </p:grpSp>
      <p:sp>
        <p:nvSpPr>
          <p:cNvPr id="6" name="TextBox 5">
            <a:extLst>
              <a:ext uri="{FF2B5EF4-FFF2-40B4-BE49-F238E27FC236}">
                <a16:creationId xmlns:a16="http://schemas.microsoft.com/office/drawing/2014/main" id="{93969DAA-57EA-C5A3-76DA-D18F2D7468A6}"/>
              </a:ext>
            </a:extLst>
          </p:cNvPr>
          <p:cNvSpPr txBox="1"/>
          <p:nvPr/>
        </p:nvSpPr>
        <p:spPr>
          <a:xfrm>
            <a:off x="798095" y="422562"/>
            <a:ext cx="4171837" cy="553998"/>
          </a:xfrm>
          <a:prstGeom prst="rect">
            <a:avLst/>
          </a:prstGeom>
          <a:noFill/>
        </p:spPr>
        <p:txBody>
          <a:bodyPr wrap="square">
            <a:spAutoFit/>
          </a:bodyPr>
          <a:lstStyle/>
          <a:p>
            <a:pPr algn="ctr"/>
            <a:r>
              <a:rPr lang="en-US" altLang="x-none" sz="3000" b="1" dirty="0">
                <a:solidFill>
                  <a:schemeClr val="tx1">
                    <a:lumMod val="75000"/>
                    <a:lumOff val="25000"/>
                  </a:schemeClr>
                </a:solidFill>
                <a:latin typeface="Times New Roman" panose="02020603050405020304" pitchFamily="18" charset="0"/>
                <a:ea typeface="맑은 고딕" panose="020B0503020000020004" pitchFamily="50" charset="-127"/>
                <a:cs typeface="Times New Roman" panose="02020603050405020304" pitchFamily="18" charset="0"/>
              </a:rPr>
              <a:t>Background Theory</a:t>
            </a:r>
            <a:endParaRPr lang="x-none" altLang="en-US" sz="3000"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latin typeface="Times New Roman" panose="02020603050405020304" pitchFamily="18" charset="0"/>
              <a:cs typeface="Times New Roman" panose="02020603050405020304" pitchFamily="18" charset="0"/>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latin typeface="Times New Roman" panose="02020603050405020304" pitchFamily="18" charset="0"/>
              <a:cs typeface="Times New Roman" panose="02020603050405020304" pitchFamily="18" charset="0"/>
            </a:endParaRPr>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그림 개체 틀 4">
            <a:extLst>
              <a:ext uri="{FF2B5EF4-FFF2-40B4-BE49-F238E27FC236}">
                <a16:creationId xmlns:a16="http://schemas.microsoft.com/office/drawing/2014/main" id="{72C4F38F-D223-97CE-443F-83A72A69D88A}"/>
              </a:ext>
            </a:extLst>
          </p:cNvPr>
          <p:cNvPicPr>
            <a:picLocks noChangeAspect="1"/>
          </p:cNvPicPr>
          <p:nvPr/>
        </p:nvPicPr>
        <p:blipFill>
          <a:blip r:embed="rId2"/>
          <a:srcRect l="34" r="34"/>
          <a:stretch>
            <a:fillRect/>
          </a:stretch>
        </p:blipFill>
        <p:spPr>
          <a:xfrm>
            <a:off x="67656" y="5556064"/>
            <a:ext cx="1236937" cy="1237777"/>
          </a:xfrm>
          <a:prstGeom prst="ellipse">
            <a:avLst/>
          </a:prstGeom>
          <a:solidFill>
            <a:schemeClr val="accent2">
              <a:lumMod val="20000"/>
              <a:lumOff val="80000"/>
            </a:schemeClr>
          </a:solidFill>
          <a:ln>
            <a:noFill/>
          </a:ln>
          <a:effectLst>
            <a:outerShdw blurRad="404290" dist="230159" dir="2700000" algn="tl" rotWithShape="0">
              <a:prstClr val="black">
                <a:alpha val="40000"/>
              </a:prstClr>
            </a:outerShdw>
          </a:effectLst>
        </p:spPr>
      </p:pic>
    </p:spTree>
    <p:extLst>
      <p:ext uri="{BB962C8B-B14F-4D97-AF65-F5344CB8AC3E}">
        <p14:creationId xmlns:p14="http://schemas.microsoft.com/office/powerpoint/2010/main" val="535329841"/>
      </p:ext>
    </p:extLst>
  </p:cSld>
  <p:clrMapOvr>
    <a:masterClrMapping/>
  </p:clrMapOvr>
  <mc:AlternateContent xmlns:mc="http://schemas.openxmlformats.org/markup-compatibility/2006" xmlns:p14="http://schemas.microsoft.com/office/powerpoint/2010/main">
    <mc:Choice Requires="p14">
      <p:transition spd="slow" p14:dur="1600">
        <p14:prism dir="d" isContent="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33" name="직사각형 17">
            <a:extLst>
              <a:ext uri="{FF2B5EF4-FFF2-40B4-BE49-F238E27FC236}">
                <a16:creationId xmlns:a16="http://schemas.microsoft.com/office/drawing/2014/main" id="{513B4BA3-5BF0-08FA-8562-B3092DEC65AD}"/>
              </a:ext>
            </a:extLst>
          </p:cNvPr>
          <p:cNvSpPr/>
          <p:nvPr/>
        </p:nvSpPr>
        <p:spPr>
          <a:xfrm>
            <a:off x="997974" y="1570365"/>
            <a:ext cx="10395930" cy="4653646"/>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altLang="x-none" sz="2000" b="1" dirty="0">
                <a:latin typeface="Times New Roman" panose="02020603050405020304" pitchFamily="18" charset="0"/>
                <a:ea typeface="Ebrima" panose="02000000000000000000" pitchFamily="2" charset="0"/>
                <a:cs typeface="Times New Roman" panose="02020603050405020304" pitchFamily="18" charset="0"/>
              </a:rPr>
              <a:t>The current system</a:t>
            </a:r>
            <a:r>
              <a:rPr lang="en-US" altLang="x-none" sz="2000" dirty="0">
                <a:latin typeface="Times New Roman" panose="02020603050405020304" pitchFamily="18" charset="0"/>
                <a:ea typeface="Ebrima" panose="02000000000000000000" pitchFamily="2" charset="0"/>
                <a:cs typeface="Times New Roman" panose="02020603050405020304" pitchFamily="18" charset="0"/>
              </a:rPr>
              <a:t> for detecting drones often relies on traditional radar systems, which can be limited in their ability to detect small, low-flying drones. These systems can also be expensive, require specialized infrastructure, and may not be suitable for indoor environments.</a:t>
            </a:r>
          </a:p>
          <a:p>
            <a:pPr marL="342900" indent="-342900" algn="just">
              <a:lnSpc>
                <a:spcPct val="150000"/>
              </a:lnSpc>
              <a:buFont typeface="Arial" panose="020B0604020202020204" pitchFamily="34" charset="0"/>
              <a:buChar char="•"/>
            </a:pPr>
            <a:r>
              <a:rPr lang="en-US" altLang="x-none" sz="2000" b="1" dirty="0">
                <a:latin typeface="Times New Roman" panose="02020603050405020304" pitchFamily="18" charset="0"/>
                <a:ea typeface="Ebrima" panose="02000000000000000000" pitchFamily="2" charset="0"/>
                <a:cs typeface="Times New Roman" panose="02020603050405020304" pitchFamily="18" charset="0"/>
              </a:rPr>
              <a:t>To overcome these limitations</a:t>
            </a:r>
            <a:r>
              <a:rPr lang="en-US" altLang="x-none" sz="2000" dirty="0">
                <a:latin typeface="Times New Roman" panose="02020603050405020304" pitchFamily="18" charset="0"/>
                <a:ea typeface="Ebrima" panose="02000000000000000000" pitchFamily="2" charset="0"/>
                <a:cs typeface="Times New Roman" panose="02020603050405020304" pitchFamily="18" charset="0"/>
              </a:rPr>
              <a:t>, our drone detection machine learning project using </a:t>
            </a:r>
            <a:r>
              <a:rPr lang="en-US" altLang="x-none" sz="2000" dirty="0" err="1">
                <a:latin typeface="Times New Roman" panose="02020603050405020304" pitchFamily="18" charset="0"/>
                <a:ea typeface="Ebrima" panose="02000000000000000000" pitchFamily="2" charset="0"/>
                <a:cs typeface="Times New Roman" panose="02020603050405020304" pitchFamily="18" charset="0"/>
              </a:rPr>
              <a:t>OpenCV</a:t>
            </a:r>
            <a:r>
              <a:rPr lang="en-US" altLang="x-none" sz="2000" dirty="0">
                <a:latin typeface="Times New Roman" panose="02020603050405020304" pitchFamily="18" charset="0"/>
                <a:ea typeface="Ebrima" panose="02000000000000000000" pitchFamily="2" charset="0"/>
                <a:cs typeface="Times New Roman" panose="02020603050405020304" pitchFamily="18" charset="0"/>
              </a:rPr>
              <a:t> aims to develop a real-time system that can detect drones with high accuracy using computer vision techniques and machine learning algorithms.</a:t>
            </a:r>
          </a:p>
          <a:p>
            <a:pPr marL="342900" indent="-342900" algn="just">
              <a:lnSpc>
                <a:spcPct val="150000"/>
              </a:lnSpc>
              <a:buFont typeface="Arial" panose="020B0604020202020204" pitchFamily="34" charset="0"/>
              <a:buChar char="•"/>
            </a:pPr>
            <a:r>
              <a:rPr lang="en-US" altLang="x-none" sz="2000" dirty="0">
                <a:latin typeface="Times New Roman" panose="02020603050405020304" pitchFamily="18" charset="0"/>
                <a:ea typeface="Ebrima" panose="02000000000000000000" pitchFamily="2" charset="0"/>
                <a:cs typeface="Times New Roman" panose="02020603050405020304" pitchFamily="18" charset="0"/>
              </a:rPr>
              <a:t>However, there are also </a:t>
            </a:r>
            <a:r>
              <a:rPr lang="en-US" altLang="x-none" sz="2000" b="1" dirty="0">
                <a:latin typeface="Times New Roman" panose="02020603050405020304" pitchFamily="18" charset="0"/>
                <a:ea typeface="Ebrima" panose="02000000000000000000" pitchFamily="2" charset="0"/>
                <a:cs typeface="Times New Roman" panose="02020603050405020304" pitchFamily="18" charset="0"/>
              </a:rPr>
              <a:t>limitations</a:t>
            </a:r>
            <a:r>
              <a:rPr lang="en-US" altLang="x-none" sz="2000" dirty="0">
                <a:latin typeface="Times New Roman" panose="02020603050405020304" pitchFamily="18" charset="0"/>
                <a:ea typeface="Ebrima" panose="02000000000000000000" pitchFamily="2" charset="0"/>
                <a:cs typeface="Times New Roman" panose="02020603050405020304" pitchFamily="18" charset="0"/>
              </a:rPr>
              <a:t> to this approach. Firstly, the accuracy of the system depends on the quality of the training data used to train the machine learning model. Therefore, collecting a diverse and representative dataset of drone images and videos is essential to ensure the model can accurately distinguish between drones and other objects.</a:t>
            </a:r>
          </a:p>
        </p:txBody>
      </p:sp>
      <p:grpSp>
        <p:nvGrpSpPr>
          <p:cNvPr id="2" name="그룹 3">
            <a:extLst>
              <a:ext uri="{FF2B5EF4-FFF2-40B4-BE49-F238E27FC236}">
                <a16:creationId xmlns:a16="http://schemas.microsoft.com/office/drawing/2014/main" id="{8B315671-7008-1D82-2C71-7A8571D2B52D}"/>
              </a:ext>
            </a:extLst>
          </p:cNvPr>
          <p:cNvGrpSpPr/>
          <p:nvPr/>
        </p:nvGrpSpPr>
        <p:grpSpPr>
          <a:xfrm>
            <a:off x="798095" y="299561"/>
            <a:ext cx="11071876" cy="800000"/>
            <a:chOff x="7011102" y="1602306"/>
            <a:chExt cx="4517572" cy="4517572"/>
          </a:xfrm>
        </p:grpSpPr>
        <p:sp>
          <p:nvSpPr>
            <p:cNvPr id="3" name="직사각형 5">
              <a:extLst>
                <a:ext uri="{FF2B5EF4-FFF2-40B4-BE49-F238E27FC236}">
                  <a16:creationId xmlns:a16="http://schemas.microsoft.com/office/drawing/2014/main" id="{4261C1EF-84A1-F1F6-C5D6-8981256D9055}"/>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4" name="직사각형 6">
              <a:extLst>
                <a:ext uri="{FF2B5EF4-FFF2-40B4-BE49-F238E27FC236}">
                  <a16:creationId xmlns:a16="http://schemas.microsoft.com/office/drawing/2014/main" id="{95CF7745-7537-2E35-3DA8-EF61240BEBD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6" name="TextBox 5">
            <a:extLst>
              <a:ext uri="{FF2B5EF4-FFF2-40B4-BE49-F238E27FC236}">
                <a16:creationId xmlns:a16="http://schemas.microsoft.com/office/drawing/2014/main" id="{93969DAA-57EA-C5A3-76DA-D18F2D7468A6}"/>
              </a:ext>
            </a:extLst>
          </p:cNvPr>
          <p:cNvSpPr txBox="1"/>
          <p:nvPr/>
        </p:nvSpPr>
        <p:spPr>
          <a:xfrm>
            <a:off x="798095" y="422562"/>
            <a:ext cx="6017572" cy="553998"/>
          </a:xfrm>
          <a:prstGeom prst="rect">
            <a:avLst/>
          </a:prstGeom>
          <a:noFill/>
        </p:spPr>
        <p:txBody>
          <a:bodyPr wrap="square">
            <a:spAutoFit/>
          </a:bodyPr>
          <a:lstStyle/>
          <a:p>
            <a:pPr algn="ctr"/>
            <a:r>
              <a:rPr lang="en-IN" altLang="en-US" sz="3000" b="1" dirty="0">
                <a:solidFill>
                  <a:schemeClr val="tx1">
                    <a:lumMod val="75000"/>
                    <a:lumOff val="25000"/>
                  </a:schemeClr>
                </a:solidFill>
                <a:latin typeface="Times New Roman" panose="02020603050405020304" pitchFamily="18" charset="0"/>
                <a:ea typeface="Ebrima" panose="02000000000000000000" pitchFamily="2" charset="0"/>
                <a:cs typeface="Times New Roman" panose="02020603050405020304" pitchFamily="18" charset="0"/>
              </a:rPr>
              <a:t>Current System and limitations</a:t>
            </a:r>
            <a:endParaRPr lang="x-none" altLang="en-US" sz="3000" b="1" dirty="0">
              <a:solidFill>
                <a:schemeClr val="tx1">
                  <a:lumMod val="75000"/>
                  <a:lumOff val="25000"/>
                </a:schemeClr>
              </a:solidFill>
              <a:latin typeface="Times New Roman" panose="02020603050405020304" pitchFamily="18" charset="0"/>
              <a:ea typeface="Ebrima" panose="02000000000000000000" pitchFamily="2" charset="0"/>
              <a:cs typeface="Times New Roman" panose="02020603050405020304"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7650825"/>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grpSp>
        <p:nvGrpSpPr>
          <p:cNvPr id="2" name="그룹 3">
            <a:extLst>
              <a:ext uri="{FF2B5EF4-FFF2-40B4-BE49-F238E27FC236}">
                <a16:creationId xmlns:a16="http://schemas.microsoft.com/office/drawing/2014/main" id="{8B315671-7008-1D82-2C71-7A8571D2B52D}"/>
              </a:ext>
            </a:extLst>
          </p:cNvPr>
          <p:cNvGrpSpPr/>
          <p:nvPr/>
        </p:nvGrpSpPr>
        <p:grpSpPr>
          <a:xfrm>
            <a:off x="798095" y="299561"/>
            <a:ext cx="11071876" cy="800000"/>
            <a:chOff x="7011102" y="1602306"/>
            <a:chExt cx="4517572" cy="4517572"/>
          </a:xfrm>
        </p:grpSpPr>
        <p:sp>
          <p:nvSpPr>
            <p:cNvPr id="3" name="직사각형 5">
              <a:extLst>
                <a:ext uri="{FF2B5EF4-FFF2-40B4-BE49-F238E27FC236}">
                  <a16:creationId xmlns:a16="http://schemas.microsoft.com/office/drawing/2014/main" id="{4261C1EF-84A1-F1F6-C5D6-8981256D9055}"/>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4" name="직사각형 6">
              <a:extLst>
                <a:ext uri="{FF2B5EF4-FFF2-40B4-BE49-F238E27FC236}">
                  <a16:creationId xmlns:a16="http://schemas.microsoft.com/office/drawing/2014/main" id="{95CF7745-7537-2E35-3DA8-EF61240BEBD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6" name="TextBox 5">
            <a:extLst>
              <a:ext uri="{FF2B5EF4-FFF2-40B4-BE49-F238E27FC236}">
                <a16:creationId xmlns:a16="http://schemas.microsoft.com/office/drawing/2014/main" id="{93969DAA-57EA-C5A3-76DA-D18F2D7468A6}"/>
              </a:ext>
            </a:extLst>
          </p:cNvPr>
          <p:cNvSpPr txBox="1"/>
          <p:nvPr/>
        </p:nvSpPr>
        <p:spPr>
          <a:xfrm>
            <a:off x="533490" y="422562"/>
            <a:ext cx="8709972" cy="553998"/>
          </a:xfrm>
          <a:prstGeom prst="rect">
            <a:avLst/>
          </a:prstGeom>
          <a:noFill/>
        </p:spPr>
        <p:txBody>
          <a:bodyPr wrap="square">
            <a:spAutoFit/>
          </a:bodyPr>
          <a:lstStyle/>
          <a:p>
            <a:pPr algn="ctr"/>
            <a:r>
              <a:rPr lang="en-US" altLang="en-US" sz="3000" b="1" dirty="0">
                <a:solidFill>
                  <a:schemeClr val="tx1">
                    <a:lumMod val="75000"/>
                    <a:lumOff val="25000"/>
                  </a:schemeClr>
                </a:solidFill>
                <a:latin typeface="Book Antiqua" panose="02040602050305030304" pitchFamily="18" charset="0"/>
              </a:rPr>
              <a:t>Proposed System and Scope of the System</a:t>
            </a:r>
            <a:endParaRPr lang="x-none" altLang="en-US" sz="3000" b="1" dirty="0">
              <a:solidFill>
                <a:schemeClr val="tx1">
                  <a:lumMod val="75000"/>
                  <a:lumOff val="25000"/>
                </a:schemeClr>
              </a:solidFill>
              <a:latin typeface="Book Antiqua" panose="02040602050305030304"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1016000" y="1547279"/>
            <a:ext cx="4834467" cy="6223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ctr"/>
            <a:r>
              <a:rPr lang="en-US" b="1" dirty="0">
                <a:solidFill>
                  <a:schemeClr val="tx1"/>
                </a:solidFill>
                <a:latin typeface="Times New Roman" pitchFamily="18" charset="0"/>
                <a:cs typeface="Times New Roman" pitchFamily="18" charset="0"/>
              </a:rPr>
              <a:t>Proposed System</a:t>
            </a:r>
          </a:p>
          <a:p>
            <a:pPr marL="285750" indent="-285750" algn="just">
              <a:buFont typeface="Arial" pitchFamily="34" charset="0"/>
              <a:buChar char="•"/>
            </a:pPr>
            <a:endParaRPr lang="en-US" b="1" dirty="0">
              <a:solidFill>
                <a:schemeClr val="tx1"/>
              </a:solidFill>
              <a:latin typeface="Times New Roman" pitchFamily="18" charset="0"/>
              <a:cs typeface="Times New Roman" pitchFamily="18" charset="0"/>
            </a:endParaRPr>
          </a:p>
          <a:p>
            <a:pPr marL="285750" indent="-285750" algn="just">
              <a:buFont typeface="Arial" pitchFamily="34" charset="0"/>
              <a:buChar char="•"/>
            </a:pPr>
            <a:r>
              <a:rPr lang="en-US" b="1" dirty="0">
                <a:solidFill>
                  <a:schemeClr val="tx1"/>
                </a:solidFill>
                <a:latin typeface="Times New Roman" pitchFamily="18" charset="0"/>
                <a:cs typeface="Times New Roman" pitchFamily="18" charset="0"/>
              </a:rPr>
              <a:t>Camera(s): </a:t>
            </a:r>
            <a:r>
              <a:rPr lang="en-US" dirty="0">
                <a:solidFill>
                  <a:schemeClr val="tx1"/>
                </a:solidFill>
                <a:latin typeface="Times New Roman" pitchFamily="18" charset="0"/>
                <a:cs typeface="Times New Roman" pitchFamily="18" charset="0"/>
              </a:rPr>
              <a:t>High-quality cameras will be used to capture video footage and images of the scene. Computer Vision Processing: We will use OpenCV to process the video footage and images, including object detection, motion analysis, and feature extraction.</a:t>
            </a:r>
          </a:p>
          <a:p>
            <a:pPr algn="just"/>
            <a:endParaRPr lang="en-US" dirty="0">
              <a:solidFill>
                <a:schemeClr val="tx1"/>
              </a:solidFill>
              <a:latin typeface="Times New Roman" pitchFamily="18" charset="0"/>
              <a:cs typeface="Times New Roman" pitchFamily="18" charset="0"/>
            </a:endParaRPr>
          </a:p>
          <a:p>
            <a:pPr marL="285750" indent="-285750" algn="just">
              <a:buFont typeface="Arial" pitchFamily="34" charset="0"/>
              <a:buChar char="•"/>
            </a:pPr>
            <a:r>
              <a:rPr lang="en-US" b="1" dirty="0">
                <a:solidFill>
                  <a:schemeClr val="tx1"/>
                </a:solidFill>
                <a:latin typeface="Times New Roman" pitchFamily="18" charset="0"/>
                <a:cs typeface="Times New Roman" pitchFamily="18" charset="0"/>
              </a:rPr>
              <a:t>Machine Learning Model: </a:t>
            </a:r>
            <a:r>
              <a:rPr lang="en-US" dirty="0">
                <a:solidFill>
                  <a:schemeClr val="tx1"/>
                </a:solidFill>
                <a:latin typeface="Times New Roman" pitchFamily="18" charset="0"/>
                <a:cs typeface="Times New Roman" pitchFamily="18" charset="0"/>
              </a:rPr>
              <a:t>We will train a machine learning model using supervised learning techniques to distinguish between drones and other objects in the scene.</a:t>
            </a:r>
          </a:p>
          <a:p>
            <a:pPr algn="just"/>
            <a:endParaRPr lang="en-US" dirty="0">
              <a:solidFill>
                <a:schemeClr val="tx1"/>
              </a:solidFill>
              <a:latin typeface="Times New Roman" pitchFamily="18" charset="0"/>
              <a:cs typeface="Times New Roman" pitchFamily="18" charset="0"/>
            </a:endParaRPr>
          </a:p>
          <a:p>
            <a:pPr marL="285750" indent="-285750" algn="just">
              <a:buFont typeface="Arial" pitchFamily="34" charset="0"/>
              <a:buChar char="•"/>
            </a:pPr>
            <a:r>
              <a:rPr lang="en-US" b="1" dirty="0">
                <a:solidFill>
                  <a:schemeClr val="tx1"/>
                </a:solidFill>
                <a:latin typeface="Times New Roman" pitchFamily="18" charset="0"/>
                <a:cs typeface="Times New Roman" pitchFamily="18" charset="0"/>
              </a:rPr>
              <a:t>Drone detection using OpenCV </a:t>
            </a:r>
            <a:r>
              <a:rPr lang="en-US" dirty="0">
                <a:solidFill>
                  <a:schemeClr val="tx1"/>
                </a:solidFill>
                <a:latin typeface="Times New Roman" pitchFamily="18" charset="0"/>
                <a:cs typeface="Times New Roman" pitchFamily="18" charset="0"/>
              </a:rPr>
              <a:t>will provide a reliable and efficient system for detecting drones in real-time, contributing to public safety and security. </a:t>
            </a:r>
          </a:p>
        </p:txBody>
      </p:sp>
      <p:sp>
        <p:nvSpPr>
          <p:cNvPr id="24" name="Rectangle 23"/>
          <p:cNvSpPr/>
          <p:nvPr/>
        </p:nvSpPr>
        <p:spPr>
          <a:xfrm>
            <a:off x="6586784" y="2169587"/>
            <a:ext cx="4834467" cy="567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b="1" dirty="0">
              <a:solidFill>
                <a:schemeClr val="tx1"/>
              </a:solidFill>
              <a:latin typeface="Times New Roman" pitchFamily="18" charset="0"/>
              <a:cs typeface="Times New Roman" pitchFamily="18" charset="0"/>
            </a:endParaRPr>
          </a:p>
          <a:p>
            <a:pPr algn="just"/>
            <a:endParaRPr lang="en-US" sz="2800" b="1" dirty="0">
              <a:solidFill>
                <a:schemeClr val="tx1"/>
              </a:solidFill>
              <a:latin typeface="Times New Roman" pitchFamily="18" charset="0"/>
              <a:cs typeface="Times New Roman" pitchFamily="18" charset="0"/>
            </a:endParaRPr>
          </a:p>
          <a:p>
            <a:pPr algn="ctr"/>
            <a:r>
              <a:rPr lang="en-US" b="1" dirty="0">
                <a:solidFill>
                  <a:schemeClr val="tx1"/>
                </a:solidFill>
                <a:latin typeface="Times New Roman" pitchFamily="18" charset="0"/>
                <a:cs typeface="Times New Roman" pitchFamily="18" charset="0"/>
              </a:rPr>
              <a:t>Scope of the System</a:t>
            </a:r>
          </a:p>
          <a:p>
            <a:pPr algn="just"/>
            <a:endParaRPr lang="en-US" b="1" dirty="0">
              <a:solidFill>
                <a:schemeClr val="tx1"/>
              </a:solidFill>
              <a:latin typeface="Times New Roman" pitchFamily="18" charset="0"/>
              <a:cs typeface="Times New Roman" pitchFamily="18" charset="0"/>
            </a:endParaRPr>
          </a:p>
          <a:p>
            <a:pPr algn="just"/>
            <a:endParaRPr lang="en-US" sz="100" b="1" dirty="0">
              <a:solidFill>
                <a:schemeClr val="tx1"/>
              </a:solidFill>
              <a:latin typeface="Times New Roman" pitchFamily="18" charset="0"/>
              <a:cs typeface="Times New Roman" pitchFamily="18" charset="0"/>
            </a:endParaRPr>
          </a:p>
          <a:p>
            <a:pPr algn="just"/>
            <a:endParaRPr lang="en-US" sz="100" b="1" dirty="0">
              <a:solidFill>
                <a:schemeClr val="tx1"/>
              </a:solidFill>
              <a:latin typeface="Times New Roman" pitchFamily="18" charset="0"/>
              <a:cs typeface="Times New Roman" pitchFamily="18" charset="0"/>
            </a:endParaRPr>
          </a:p>
          <a:p>
            <a:pPr marL="285750" indent="-285750" algn="just">
              <a:buFont typeface="Arial" pitchFamily="34" charset="0"/>
              <a:buChar char="•"/>
            </a:pPr>
            <a:r>
              <a:rPr lang="en-US" dirty="0">
                <a:solidFill>
                  <a:schemeClr val="tx1"/>
                </a:solidFill>
                <a:latin typeface="Times New Roman" pitchFamily="18" charset="0"/>
                <a:cs typeface="Times New Roman" pitchFamily="18" charset="0"/>
              </a:rPr>
              <a:t>The system will be scalable and adaptable to different use cases, including securing sensitive areas, detecting and preventing illegal drone activity in public spaces, and assisting law enforcement in identifying and apprehending drone operators who violate regulations.</a:t>
            </a:r>
          </a:p>
          <a:p>
            <a:pPr algn="just"/>
            <a:endParaRPr lang="en-US" dirty="0">
              <a:solidFill>
                <a:schemeClr val="tx1"/>
              </a:solidFill>
              <a:latin typeface="Times New Roman" pitchFamily="18" charset="0"/>
              <a:cs typeface="Times New Roman" pitchFamily="18" charset="0"/>
            </a:endParaRPr>
          </a:p>
          <a:p>
            <a:pPr marL="285750" indent="-285750" algn="just">
              <a:buFont typeface="Arial" pitchFamily="34" charset="0"/>
              <a:buChar char="•"/>
            </a:pPr>
            <a:r>
              <a:rPr lang="en-US" dirty="0">
                <a:solidFill>
                  <a:schemeClr val="tx1"/>
                </a:solidFill>
                <a:latin typeface="Times New Roman" pitchFamily="18" charset="0"/>
                <a:cs typeface="Times New Roman" pitchFamily="18" charset="0"/>
              </a:rPr>
              <a:t>The system will be able to detect drones of various sizes and types, including multirotor and fixed-wing drones.</a:t>
            </a:r>
          </a:p>
          <a:p>
            <a:pPr algn="just"/>
            <a:endParaRPr lang="en-US" dirty="0">
              <a:solidFill>
                <a:schemeClr val="tx1"/>
              </a:solidFill>
              <a:latin typeface="Times New Roman" pitchFamily="18" charset="0"/>
              <a:cs typeface="Times New Roman" pitchFamily="18" charset="0"/>
            </a:endParaRPr>
          </a:p>
          <a:p>
            <a:pPr marL="285750" indent="-285750" algn="just">
              <a:buFont typeface="Arial" pitchFamily="34" charset="0"/>
              <a:buChar char="•"/>
            </a:pPr>
            <a:r>
              <a:rPr lang="en-US" dirty="0">
                <a:solidFill>
                  <a:schemeClr val="tx1"/>
                </a:solidFill>
                <a:latin typeface="Times New Roman" pitchFamily="18" charset="0"/>
                <a:cs typeface="Times New Roman" pitchFamily="18" charset="0"/>
              </a:rPr>
              <a:t>The system will be able to distinguish between drones and other objects in the scene, such as birds, planes, and balloons.</a:t>
            </a:r>
          </a:p>
          <a:p>
            <a:pPr marL="285750" indent="-285750" algn="just">
              <a:buFont typeface="Arial" pitchFamily="34" charset="0"/>
              <a:buChar char="•"/>
            </a:pPr>
            <a:endParaRPr lang="en-US" dirty="0">
              <a:solidFill>
                <a:schemeClr val="tx1"/>
              </a:solidFill>
              <a:latin typeface="Times New Roman" pitchFamily="18" charset="0"/>
              <a:cs typeface="Times New Roman" pitchFamily="18" charset="0"/>
            </a:endParaRPr>
          </a:p>
        </p:txBody>
      </p:sp>
    </p:spTree>
    <p:extLst>
      <p:ext uri="{BB962C8B-B14F-4D97-AF65-F5344CB8AC3E}">
        <p14:creationId xmlns:p14="http://schemas.microsoft.com/office/powerpoint/2010/main" val="9583760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33" name="직사각형 17">
            <a:extLst>
              <a:ext uri="{FF2B5EF4-FFF2-40B4-BE49-F238E27FC236}">
                <a16:creationId xmlns:a16="http://schemas.microsoft.com/office/drawing/2014/main" id="{513B4BA3-5BF0-08FA-8562-B3092DEC65AD}"/>
              </a:ext>
            </a:extLst>
          </p:cNvPr>
          <p:cNvSpPr/>
          <p:nvPr/>
        </p:nvSpPr>
        <p:spPr>
          <a:xfrm>
            <a:off x="997974" y="1570365"/>
            <a:ext cx="10395930" cy="48173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altLang="x-none" sz="2000" b="1" dirty="0">
                <a:latin typeface="Book Antiqua" panose="02040602050305030304" pitchFamily="18" charset="0"/>
                <a:ea typeface="맑은 고딕" panose="020B0503020000020004" pitchFamily="50" charset="-127"/>
                <a:cs typeface="Times New Roman" pitchFamily="18" charset="0"/>
              </a:rPr>
              <a:t>Understand the problem statement: </a:t>
            </a:r>
            <a:r>
              <a:rPr lang="en-US" altLang="x-none" sz="2000" dirty="0">
                <a:latin typeface="Book Antiqua" panose="02040602050305030304" pitchFamily="18" charset="0"/>
                <a:ea typeface="맑은 고딕" panose="020B0503020000020004" pitchFamily="50" charset="-127"/>
                <a:cs typeface="Times New Roman" pitchFamily="18" charset="0"/>
              </a:rPr>
              <a:t>The first step in gathering requirements for the project is to understand the problem statement. In this case, the problem is to detect drones in real-time using computer vision techniques.</a:t>
            </a:r>
          </a:p>
          <a:p>
            <a:pPr algn="just"/>
            <a:endParaRPr lang="en-US" altLang="x-none" sz="2000" dirty="0">
              <a:latin typeface="Book Antiqua" panose="02040602050305030304" pitchFamily="18" charset="0"/>
              <a:ea typeface="맑은 고딕" panose="020B0503020000020004" pitchFamily="50" charset="-127"/>
              <a:cs typeface="Times New Roman" pitchFamily="18" charset="0"/>
            </a:endParaRPr>
          </a:p>
          <a:p>
            <a:pPr marL="342900" indent="-342900" algn="just">
              <a:lnSpc>
                <a:spcPct val="150000"/>
              </a:lnSpc>
              <a:buFont typeface="Arial" panose="020B0604020202020204" pitchFamily="34" charset="0"/>
              <a:buChar char="•"/>
            </a:pPr>
            <a:r>
              <a:rPr lang="en-US" altLang="x-none" sz="2000" b="1" dirty="0">
                <a:latin typeface="Book Antiqua" panose="02040602050305030304" pitchFamily="18" charset="0"/>
                <a:ea typeface="맑은 고딕" panose="020B0503020000020004" pitchFamily="50" charset="-127"/>
                <a:cs typeface="Times New Roman" pitchFamily="18" charset="0"/>
              </a:rPr>
              <a:t>Define the project scope: </a:t>
            </a:r>
            <a:r>
              <a:rPr lang="en-US" altLang="x-none" sz="2000" dirty="0">
                <a:latin typeface="Book Antiqua" panose="02040602050305030304" pitchFamily="18" charset="0"/>
                <a:ea typeface="맑은 고딕" panose="020B0503020000020004" pitchFamily="50" charset="-127"/>
                <a:cs typeface="Times New Roman" pitchFamily="18" charset="0"/>
              </a:rPr>
              <a:t>It is important to define the scope of the project, which includes the features and functionalities that the system should provide. This may include real-time detection, accuracy, and the ability to differentiate between drones and other objects in the scene.</a:t>
            </a:r>
          </a:p>
          <a:p>
            <a:pPr algn="just"/>
            <a:endParaRPr lang="en-US" altLang="x-none" sz="2000" dirty="0">
              <a:latin typeface="Book Antiqua" panose="02040602050305030304" pitchFamily="18" charset="0"/>
              <a:ea typeface="맑은 고딕" panose="020B0503020000020004" pitchFamily="50" charset="-127"/>
              <a:cs typeface="Times New Roman" pitchFamily="18" charset="0"/>
            </a:endParaRPr>
          </a:p>
          <a:p>
            <a:pPr marL="342900" indent="-342900" algn="just">
              <a:lnSpc>
                <a:spcPct val="150000"/>
              </a:lnSpc>
              <a:buFont typeface="Arial" panose="020B0604020202020204" pitchFamily="34" charset="0"/>
              <a:buChar char="•"/>
            </a:pPr>
            <a:r>
              <a:rPr lang="en-US" altLang="x-none" sz="2000" dirty="0">
                <a:latin typeface="Book Antiqua" panose="02040602050305030304" pitchFamily="18" charset="0"/>
                <a:ea typeface="맑은 고딕" panose="020B0503020000020004" pitchFamily="50" charset="-127"/>
                <a:cs typeface="Times New Roman" pitchFamily="18" charset="0"/>
              </a:rPr>
              <a:t>Determine the dataset requirements and appropriate machine learning algorithm then determine the hardware requirements after that start implementation.</a:t>
            </a:r>
          </a:p>
        </p:txBody>
      </p:sp>
      <p:grpSp>
        <p:nvGrpSpPr>
          <p:cNvPr id="2" name="그룹 3">
            <a:extLst>
              <a:ext uri="{FF2B5EF4-FFF2-40B4-BE49-F238E27FC236}">
                <a16:creationId xmlns:a16="http://schemas.microsoft.com/office/drawing/2014/main" id="{8B315671-7008-1D82-2C71-7A8571D2B52D}"/>
              </a:ext>
            </a:extLst>
          </p:cNvPr>
          <p:cNvGrpSpPr/>
          <p:nvPr/>
        </p:nvGrpSpPr>
        <p:grpSpPr>
          <a:xfrm>
            <a:off x="798095" y="299561"/>
            <a:ext cx="11071876" cy="800000"/>
            <a:chOff x="7011102" y="1602306"/>
            <a:chExt cx="4517572" cy="4517572"/>
          </a:xfrm>
        </p:grpSpPr>
        <p:sp>
          <p:nvSpPr>
            <p:cNvPr id="3" name="직사각형 5">
              <a:extLst>
                <a:ext uri="{FF2B5EF4-FFF2-40B4-BE49-F238E27FC236}">
                  <a16:creationId xmlns:a16="http://schemas.microsoft.com/office/drawing/2014/main" id="{4261C1EF-84A1-F1F6-C5D6-8981256D9055}"/>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4" name="직사각형 6">
              <a:extLst>
                <a:ext uri="{FF2B5EF4-FFF2-40B4-BE49-F238E27FC236}">
                  <a16:creationId xmlns:a16="http://schemas.microsoft.com/office/drawing/2014/main" id="{95CF7745-7537-2E35-3DA8-EF61240BEBDE}"/>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6" name="TextBox 5">
            <a:extLst>
              <a:ext uri="{FF2B5EF4-FFF2-40B4-BE49-F238E27FC236}">
                <a16:creationId xmlns:a16="http://schemas.microsoft.com/office/drawing/2014/main" id="{93969DAA-57EA-C5A3-76DA-D18F2D7468A6}"/>
              </a:ext>
            </a:extLst>
          </p:cNvPr>
          <p:cNvSpPr txBox="1"/>
          <p:nvPr/>
        </p:nvSpPr>
        <p:spPr>
          <a:xfrm>
            <a:off x="798095" y="422562"/>
            <a:ext cx="4578238" cy="553998"/>
          </a:xfrm>
          <a:prstGeom prst="rect">
            <a:avLst/>
          </a:prstGeom>
          <a:noFill/>
        </p:spPr>
        <p:txBody>
          <a:bodyPr wrap="square">
            <a:spAutoFit/>
          </a:bodyPr>
          <a:lstStyle/>
          <a:p>
            <a:pPr algn="ctr"/>
            <a:r>
              <a:rPr lang="en-IN" altLang="en-US" sz="3000" b="1" dirty="0">
                <a:solidFill>
                  <a:schemeClr val="tx1">
                    <a:lumMod val="75000"/>
                    <a:lumOff val="25000"/>
                  </a:schemeClr>
                </a:solidFill>
                <a:latin typeface="Book Antiqua" panose="02040602050305030304" pitchFamily="18" charset="0"/>
              </a:rPr>
              <a:t>Requirement Gathering</a:t>
            </a:r>
            <a:endParaRPr lang="x-none" altLang="en-US" sz="3000" b="1" dirty="0">
              <a:solidFill>
                <a:schemeClr val="tx1">
                  <a:lumMod val="75000"/>
                  <a:lumOff val="25000"/>
                </a:schemeClr>
              </a:solidFill>
              <a:latin typeface="Book Antiqua" panose="02040602050305030304"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0089724"/>
      </p:ext>
    </p:extLst>
  </p:cSld>
  <p:clrMapOvr>
    <a:masterClrMapping/>
  </p:clrMapOvr>
  <mc:AlternateContent xmlns:mc="http://schemas.openxmlformats.org/markup-compatibility/2006" xmlns:p14="http://schemas.microsoft.com/office/powerpoint/2010/main">
    <mc:Choice Requires="p14">
      <p:transition spd="slow" p14:dur="1600">
        <p14:prism dir="r"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cxnSp>
        <p:nvCxnSpPr>
          <p:cNvPr id="14" name="직선 연결선[R] 13">
            <a:extLst>
              <a:ext uri="{FF2B5EF4-FFF2-40B4-BE49-F238E27FC236}">
                <a16:creationId xmlns:a16="http://schemas.microsoft.com/office/drawing/2014/main" id="{F2953020-21B1-C315-D6C7-3FEE5ADF2359}"/>
              </a:ext>
            </a:extLst>
          </p:cNvPr>
          <p:cNvCxnSpPr>
            <a:cxnSpLocks/>
          </p:cNvCxnSpPr>
          <p:nvPr/>
        </p:nvCxnSpPr>
        <p:spPr>
          <a:xfrm>
            <a:off x="6480006" y="5982929"/>
            <a:ext cx="4788310"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그룹 3">
            <a:extLst>
              <a:ext uri="{FF2B5EF4-FFF2-40B4-BE49-F238E27FC236}">
                <a16:creationId xmlns:a16="http://schemas.microsoft.com/office/drawing/2014/main" id="{4E2C5816-A7FB-C42B-7CF5-F4630B4E92DB}"/>
              </a:ext>
            </a:extLst>
          </p:cNvPr>
          <p:cNvGrpSpPr/>
          <p:nvPr/>
        </p:nvGrpSpPr>
        <p:grpSpPr>
          <a:xfrm>
            <a:off x="770749" y="299561"/>
            <a:ext cx="11100066" cy="6258878"/>
            <a:chOff x="7011102" y="1602306"/>
            <a:chExt cx="4529074" cy="4517572"/>
          </a:xfrm>
        </p:grpSpPr>
        <p:sp>
          <p:nvSpPr>
            <p:cNvPr id="23" name="직사각형 5">
              <a:extLst>
                <a:ext uri="{FF2B5EF4-FFF2-40B4-BE49-F238E27FC236}">
                  <a16:creationId xmlns:a16="http://schemas.microsoft.com/office/drawing/2014/main" id="{4B6C049B-A60D-6323-0D4C-D57680567634}"/>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30" name="직사각형 6">
              <a:extLst>
                <a:ext uri="{FF2B5EF4-FFF2-40B4-BE49-F238E27FC236}">
                  <a16:creationId xmlns:a16="http://schemas.microsoft.com/office/drawing/2014/main" id="{B7988C1F-0FED-6788-6DC5-DC0C47C0DC96}"/>
                </a:ext>
              </a:extLst>
            </p:cNvPr>
            <p:cNvSpPr/>
            <p:nvPr/>
          </p:nvSpPr>
          <p:spPr>
            <a:xfrm>
              <a:off x="7022604"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33" name="직사각형 17">
            <a:extLst>
              <a:ext uri="{FF2B5EF4-FFF2-40B4-BE49-F238E27FC236}">
                <a16:creationId xmlns:a16="http://schemas.microsoft.com/office/drawing/2014/main" id="{513B4BA3-5BF0-08FA-8562-B3092DEC65AD}"/>
              </a:ext>
            </a:extLst>
          </p:cNvPr>
          <p:cNvSpPr/>
          <p:nvPr/>
        </p:nvSpPr>
        <p:spPr>
          <a:xfrm>
            <a:off x="997974" y="1520047"/>
            <a:ext cx="10395930" cy="5305555"/>
          </a:xfrm>
          <a:prstGeom prst="rect">
            <a:avLst/>
          </a:prstGeom>
        </p:spPr>
        <p:txBody>
          <a:bodyPr wrap="square">
            <a:spAutoFit/>
          </a:bodyPr>
          <a:lstStyle/>
          <a:p>
            <a:pPr>
              <a:lnSpc>
                <a:spcPct val="150000"/>
              </a:lnSpc>
            </a:pPr>
            <a:r>
              <a:rPr lang="en-US" altLang="x-none" sz="2000" b="1" u="sng" dirty="0">
                <a:latin typeface="Times New Roman" pitchFamily="18" charset="0"/>
                <a:ea typeface="맑은 고딕" panose="020B0503020000020004" pitchFamily="50" charset="-127"/>
                <a:cs typeface="Times New Roman" pitchFamily="18" charset="0"/>
              </a:rPr>
              <a:t>Hardware Requirements</a:t>
            </a:r>
            <a:r>
              <a:rPr lang="en-US" altLang="x-none" sz="2000" b="1" dirty="0">
                <a:latin typeface="Times New Roman" pitchFamily="18" charset="0"/>
                <a:ea typeface="맑은 고딕" panose="020B0503020000020004" pitchFamily="50" charset="-127"/>
                <a:cs typeface="Times New Roman" pitchFamily="18" charset="0"/>
              </a:rPr>
              <a:t>:</a:t>
            </a:r>
          </a:p>
          <a:p>
            <a:pPr marL="342900" indent="-342900">
              <a:lnSpc>
                <a:spcPct val="150000"/>
              </a:lnSpc>
              <a:buFont typeface="Arial" panose="020B0604020202020204" pitchFamily="34" charset="0"/>
              <a:buChar char="•"/>
            </a:pPr>
            <a:r>
              <a:rPr lang="en-US" altLang="x-none" sz="1600" dirty="0">
                <a:latin typeface="Times New Roman" pitchFamily="18" charset="0"/>
                <a:ea typeface="맑은 고딕" panose="020B0503020000020004" pitchFamily="50" charset="-127"/>
                <a:cs typeface="Times New Roman" pitchFamily="18" charset="0"/>
              </a:rPr>
              <a:t>Computer with at least 8 GB of RAM.</a:t>
            </a:r>
          </a:p>
          <a:p>
            <a:pPr marL="342900" indent="-342900">
              <a:lnSpc>
                <a:spcPct val="150000"/>
              </a:lnSpc>
              <a:buFont typeface="Arial" panose="020B0604020202020204" pitchFamily="34" charset="0"/>
              <a:buChar char="•"/>
            </a:pPr>
            <a:r>
              <a:rPr lang="en-US" altLang="x-none" sz="1600" dirty="0">
                <a:latin typeface="Times New Roman" pitchFamily="18" charset="0"/>
                <a:ea typeface="맑은 고딕" panose="020B0503020000020004" pitchFamily="50" charset="-127"/>
                <a:cs typeface="Times New Roman" pitchFamily="18" charset="0"/>
              </a:rPr>
              <a:t>CPU with multiple cores.</a:t>
            </a:r>
          </a:p>
          <a:p>
            <a:pPr marL="342900" indent="-342900">
              <a:lnSpc>
                <a:spcPct val="150000"/>
              </a:lnSpc>
              <a:buFont typeface="Arial" panose="020B0604020202020204" pitchFamily="34" charset="0"/>
              <a:buChar char="•"/>
            </a:pPr>
            <a:r>
              <a:rPr lang="en-US" altLang="x-none" sz="1600" dirty="0">
                <a:latin typeface="Times New Roman" pitchFamily="18" charset="0"/>
                <a:ea typeface="맑은 고딕" panose="020B0503020000020004" pitchFamily="50" charset="-127"/>
                <a:cs typeface="Times New Roman" pitchFamily="18" charset="0"/>
              </a:rPr>
              <a:t>GPU with CUDA support (optional but recommended for faster processing).</a:t>
            </a:r>
          </a:p>
          <a:p>
            <a:pPr marL="342900" indent="-342900">
              <a:lnSpc>
                <a:spcPct val="150000"/>
              </a:lnSpc>
              <a:buFont typeface="Arial" panose="020B0604020202020204" pitchFamily="34" charset="0"/>
              <a:buChar char="•"/>
            </a:pPr>
            <a:r>
              <a:rPr lang="en-US" altLang="x-none" sz="1600" dirty="0">
                <a:latin typeface="Times New Roman" pitchFamily="18" charset="0"/>
                <a:ea typeface="맑은 고딕" panose="020B0503020000020004" pitchFamily="50" charset="-127"/>
                <a:cs typeface="Times New Roman" pitchFamily="18" charset="0"/>
              </a:rPr>
              <a:t>USB camera or IP camera for capturing video.</a:t>
            </a:r>
          </a:p>
          <a:p>
            <a:pPr>
              <a:lnSpc>
                <a:spcPct val="150000"/>
              </a:lnSpc>
            </a:pPr>
            <a:endParaRPr lang="en-US" altLang="x-none" sz="1600" dirty="0">
              <a:latin typeface="Times New Roman" pitchFamily="18" charset="0"/>
              <a:ea typeface="맑은 고딕" panose="020B0503020000020004" pitchFamily="50" charset="-127"/>
              <a:cs typeface="Times New Roman" pitchFamily="18" charset="0"/>
            </a:endParaRPr>
          </a:p>
          <a:p>
            <a:pPr>
              <a:lnSpc>
                <a:spcPct val="150000"/>
              </a:lnSpc>
            </a:pPr>
            <a:r>
              <a:rPr lang="en-US" altLang="x-none" sz="2000" b="1" u="sng" dirty="0">
                <a:latin typeface="Times New Roman" pitchFamily="18" charset="0"/>
                <a:ea typeface="맑은 고딕" panose="020B0503020000020004" pitchFamily="50" charset="-127"/>
                <a:cs typeface="Times New Roman" pitchFamily="18" charset="0"/>
              </a:rPr>
              <a:t>Software Requirements</a:t>
            </a:r>
            <a:r>
              <a:rPr lang="en-US" altLang="x-none" sz="2000" b="1" dirty="0">
                <a:latin typeface="Times New Roman" pitchFamily="18" charset="0"/>
                <a:ea typeface="맑은 고딕" panose="020B0503020000020004" pitchFamily="50" charset="-127"/>
                <a:cs typeface="Times New Roman" pitchFamily="18" charset="0"/>
              </a:rPr>
              <a:t>:</a:t>
            </a:r>
          </a:p>
          <a:p>
            <a:pPr marL="342900" indent="-342900">
              <a:lnSpc>
                <a:spcPct val="150000"/>
              </a:lnSpc>
              <a:buFont typeface="Arial" panose="020B0604020202020204" pitchFamily="34" charset="0"/>
              <a:buChar char="•"/>
            </a:pPr>
            <a:r>
              <a:rPr lang="en-US" altLang="x-none" dirty="0">
                <a:latin typeface="Times New Roman" pitchFamily="18" charset="0"/>
                <a:ea typeface="맑은 고딕" panose="020B0503020000020004" pitchFamily="50" charset="-127"/>
                <a:cs typeface="Times New Roman" pitchFamily="18" charset="0"/>
              </a:rPr>
              <a:t>Python 3.x (recommended version 3.6 or higher).</a:t>
            </a:r>
          </a:p>
          <a:p>
            <a:pPr marL="342900" indent="-342900">
              <a:lnSpc>
                <a:spcPct val="150000"/>
              </a:lnSpc>
              <a:buFont typeface="Arial" panose="020B0604020202020204" pitchFamily="34" charset="0"/>
              <a:buChar char="•"/>
            </a:pPr>
            <a:r>
              <a:rPr lang="en-US" altLang="x-none" dirty="0" err="1">
                <a:latin typeface="Times New Roman" pitchFamily="18" charset="0"/>
                <a:ea typeface="맑은 고딕" panose="020B0503020000020004" pitchFamily="50" charset="-127"/>
                <a:cs typeface="Times New Roman" pitchFamily="18" charset="0"/>
              </a:rPr>
              <a:t>OpenCV</a:t>
            </a:r>
            <a:r>
              <a:rPr lang="en-US" altLang="x-none" dirty="0">
                <a:latin typeface="Times New Roman" pitchFamily="18" charset="0"/>
                <a:ea typeface="맑은 고딕" panose="020B0503020000020004" pitchFamily="50" charset="-127"/>
                <a:cs typeface="Times New Roman" pitchFamily="18" charset="0"/>
              </a:rPr>
              <a:t> library (recommended version 4.5 or higher).</a:t>
            </a:r>
          </a:p>
          <a:p>
            <a:pPr marL="342900" indent="-342900">
              <a:lnSpc>
                <a:spcPct val="150000"/>
              </a:lnSpc>
              <a:buFont typeface="Arial" panose="020B0604020202020204" pitchFamily="34" charset="0"/>
              <a:buChar char="•"/>
            </a:pPr>
            <a:r>
              <a:rPr lang="en-US" altLang="x-none" dirty="0" err="1">
                <a:latin typeface="Times New Roman" pitchFamily="18" charset="0"/>
                <a:ea typeface="맑은 고딕" panose="020B0503020000020004" pitchFamily="50" charset="-127"/>
                <a:cs typeface="Times New Roman" pitchFamily="18" charset="0"/>
              </a:rPr>
              <a:t>Scikit</a:t>
            </a:r>
            <a:r>
              <a:rPr lang="en-US" altLang="x-none" dirty="0">
                <a:latin typeface="Times New Roman" pitchFamily="18" charset="0"/>
                <a:ea typeface="맑은 고딕" panose="020B0503020000020004" pitchFamily="50" charset="-127"/>
                <a:cs typeface="Times New Roman" pitchFamily="18" charset="0"/>
              </a:rPr>
              <a:t>-learn library (recommended version 0.24 or higher).</a:t>
            </a:r>
          </a:p>
          <a:p>
            <a:pPr marL="342900" indent="-342900">
              <a:lnSpc>
                <a:spcPct val="150000"/>
              </a:lnSpc>
              <a:buFont typeface="Arial" panose="020B0604020202020204" pitchFamily="34" charset="0"/>
              <a:buChar char="•"/>
            </a:pPr>
            <a:r>
              <a:rPr lang="en-US" altLang="x-none" dirty="0" err="1">
                <a:latin typeface="Times New Roman" pitchFamily="18" charset="0"/>
                <a:ea typeface="맑은 고딕" panose="020B0503020000020004" pitchFamily="50" charset="-127"/>
                <a:cs typeface="Times New Roman" pitchFamily="18" charset="0"/>
              </a:rPr>
              <a:t>Tensorflow</a:t>
            </a:r>
            <a:r>
              <a:rPr lang="en-US" altLang="x-none" dirty="0">
                <a:latin typeface="Times New Roman" pitchFamily="18" charset="0"/>
                <a:ea typeface="맑은 고딕" panose="020B0503020000020004" pitchFamily="50" charset="-127"/>
                <a:cs typeface="Times New Roman" pitchFamily="18" charset="0"/>
              </a:rPr>
              <a:t> library (recommended version 2.4 or higher).</a:t>
            </a:r>
          </a:p>
          <a:p>
            <a:pPr marL="342900" indent="-342900">
              <a:lnSpc>
                <a:spcPct val="150000"/>
              </a:lnSpc>
              <a:buFont typeface="Arial" panose="020B0604020202020204" pitchFamily="34" charset="0"/>
              <a:buChar char="•"/>
            </a:pPr>
            <a:r>
              <a:rPr lang="en-US" altLang="x-none" dirty="0">
                <a:latin typeface="Times New Roman" pitchFamily="18" charset="0"/>
                <a:ea typeface="맑은 고딕" panose="020B0503020000020004" pitchFamily="50" charset="-127"/>
                <a:cs typeface="Times New Roman" pitchFamily="18" charset="0"/>
              </a:rPr>
              <a:t>YOLOv5 library.</a:t>
            </a:r>
          </a:p>
          <a:p>
            <a:pPr marL="342900" indent="-342900">
              <a:lnSpc>
                <a:spcPct val="150000"/>
              </a:lnSpc>
              <a:buFont typeface="Arial" panose="020B0604020202020204" pitchFamily="34" charset="0"/>
              <a:buChar char="•"/>
            </a:pPr>
            <a:endParaRPr lang="en-US" altLang="x-none" b="1" dirty="0">
              <a:latin typeface="Times New Roman" pitchFamily="18" charset="0"/>
              <a:ea typeface="맑은 고딕" panose="020B0503020000020004" pitchFamily="50" charset="-127"/>
              <a:cs typeface="Times New Roman" pitchFamily="18" charset="0"/>
            </a:endParaRPr>
          </a:p>
        </p:txBody>
      </p:sp>
      <p:sp>
        <p:nvSpPr>
          <p:cNvPr id="11" name="직사각형 24">
            <a:extLst>
              <a:ext uri="{FF2B5EF4-FFF2-40B4-BE49-F238E27FC236}">
                <a16:creationId xmlns:a16="http://schemas.microsoft.com/office/drawing/2014/main" id="{52620E63-538D-B639-DA9A-0333506CB2EE}"/>
              </a:ext>
            </a:extLst>
          </p:cNvPr>
          <p:cNvSpPr/>
          <p:nvPr/>
        </p:nvSpPr>
        <p:spPr>
          <a:xfrm>
            <a:off x="120434" y="1087921"/>
            <a:ext cx="464063" cy="440304"/>
          </a:xfrm>
          <a:prstGeom prst="rect">
            <a:avLst/>
          </a:prstGeom>
          <a:no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solidFill>
                <a:schemeClr val="bg1"/>
              </a:solidFill>
            </a:endParaRPr>
          </a:p>
        </p:txBody>
      </p:sp>
      <p:sp>
        <p:nvSpPr>
          <p:cNvPr id="13" name="타원 9">
            <a:extLst>
              <a:ext uri="{FF2B5EF4-FFF2-40B4-BE49-F238E27FC236}">
                <a16:creationId xmlns:a16="http://schemas.microsoft.com/office/drawing/2014/main" id="{4F453ABF-B339-5819-9162-B9CE2BECC785}"/>
              </a:ext>
            </a:extLst>
          </p:cNvPr>
          <p:cNvSpPr/>
          <p:nvPr/>
        </p:nvSpPr>
        <p:spPr>
          <a:xfrm>
            <a:off x="162843" y="449614"/>
            <a:ext cx="462723" cy="4627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7" name="직사각형 1">
            <a:extLst>
              <a:ext uri="{FF2B5EF4-FFF2-40B4-BE49-F238E27FC236}">
                <a16:creationId xmlns:a16="http://schemas.microsoft.com/office/drawing/2014/main" id="{08FD84B1-2919-2763-942C-E2887962D26C}"/>
              </a:ext>
            </a:extLst>
          </p:cNvPr>
          <p:cNvSpPr/>
          <p:nvPr/>
        </p:nvSpPr>
        <p:spPr>
          <a:xfrm>
            <a:off x="8861728" y="299561"/>
            <a:ext cx="3008243" cy="625887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cxnSp>
        <p:nvCxnSpPr>
          <p:cNvPr id="15" name="직선 연결선[R] 10">
            <a:extLst>
              <a:ext uri="{FF2B5EF4-FFF2-40B4-BE49-F238E27FC236}">
                <a16:creationId xmlns:a16="http://schemas.microsoft.com/office/drawing/2014/main" id="{419AE538-88E0-E5A9-9056-78B8888F4894}"/>
              </a:ext>
            </a:extLst>
          </p:cNvPr>
          <p:cNvCxnSpPr>
            <a:cxnSpLocks/>
          </p:cNvCxnSpPr>
          <p:nvPr/>
        </p:nvCxnSpPr>
        <p:spPr>
          <a:xfrm flipH="1">
            <a:off x="321185" y="1217399"/>
            <a:ext cx="31280" cy="5374078"/>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직사각형 25">
            <a:extLst>
              <a:ext uri="{FF2B5EF4-FFF2-40B4-BE49-F238E27FC236}">
                <a16:creationId xmlns:a16="http://schemas.microsoft.com/office/drawing/2014/main" id="{4EB42E8A-6109-FA6D-E01F-EA85D5B54262}"/>
              </a:ext>
            </a:extLst>
          </p:cNvPr>
          <p:cNvSpPr/>
          <p:nvPr/>
        </p:nvSpPr>
        <p:spPr>
          <a:xfrm>
            <a:off x="11194447" y="472033"/>
            <a:ext cx="464063" cy="440304"/>
          </a:xfrm>
          <a:prstGeom prst="rect">
            <a:avLst/>
          </a:prstGeom>
          <a:solidFill>
            <a:schemeClr val="accent2">
              <a:lumMod val="20000"/>
              <a:lumOff val="80000"/>
            </a:schemeClr>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x-none" dirty="0">
                <a:solidFill>
                  <a:schemeClr val="bg2">
                    <a:lumMod val="50000"/>
                  </a:schemeClr>
                </a:solidFill>
                <a:latin typeface="Abril Fatface" panose="02000503000000020003" pitchFamily="2" charset="0"/>
                <a:ea typeface="맑은 고딕" panose="020B0503020000020004" pitchFamily="50" charset="-127"/>
                <a:cs typeface="Calibri" panose="02000000000000000000" pitchFamily="2" charset="0"/>
              </a:rPr>
              <a:t>1</a:t>
            </a:r>
            <a:endParaRPr kumimoji="1" lang="x-none" altLang="en-US" dirty="0"/>
          </a:p>
        </p:txBody>
      </p:sp>
      <p:pic>
        <p:nvPicPr>
          <p:cNvPr id="34" name="Picture 33">
            <a:extLst>
              <a:ext uri="{FF2B5EF4-FFF2-40B4-BE49-F238E27FC236}">
                <a16:creationId xmlns:a16="http://schemas.microsoft.com/office/drawing/2014/main" id="{0E06A796-D700-B692-EAFB-63C7645FD2EC}"/>
              </a:ext>
            </a:extLst>
          </p:cNvPr>
          <p:cNvPicPr>
            <a:picLocks noChangeAspect="1"/>
          </p:cNvPicPr>
          <p:nvPr/>
        </p:nvPicPr>
        <p:blipFill>
          <a:blip r:embed="rId2"/>
          <a:stretch>
            <a:fillRect/>
          </a:stretch>
        </p:blipFill>
        <p:spPr>
          <a:xfrm>
            <a:off x="8564389" y="1099561"/>
            <a:ext cx="3305582" cy="5458878"/>
          </a:xfrm>
          <a:prstGeom prst="rect">
            <a:avLst/>
          </a:prstGeom>
        </p:spPr>
      </p:pic>
      <p:grpSp>
        <p:nvGrpSpPr>
          <p:cNvPr id="38" name="그룹 3">
            <a:extLst>
              <a:ext uri="{FF2B5EF4-FFF2-40B4-BE49-F238E27FC236}">
                <a16:creationId xmlns:a16="http://schemas.microsoft.com/office/drawing/2014/main" id="{F17D4A88-B86C-3275-CC16-23E9B0EAEA18}"/>
              </a:ext>
            </a:extLst>
          </p:cNvPr>
          <p:cNvGrpSpPr/>
          <p:nvPr/>
        </p:nvGrpSpPr>
        <p:grpSpPr>
          <a:xfrm>
            <a:off x="798095" y="299561"/>
            <a:ext cx="11071876" cy="800000"/>
            <a:chOff x="7011102" y="1602306"/>
            <a:chExt cx="4517572" cy="4517572"/>
          </a:xfrm>
        </p:grpSpPr>
        <p:sp>
          <p:nvSpPr>
            <p:cNvPr id="39" name="직사각형 5">
              <a:extLst>
                <a:ext uri="{FF2B5EF4-FFF2-40B4-BE49-F238E27FC236}">
                  <a16:creationId xmlns:a16="http://schemas.microsoft.com/office/drawing/2014/main" id="{9E9790AB-D856-715A-FF23-91E72BC9E8AE}"/>
                </a:ext>
              </a:extLst>
            </p:cNvPr>
            <p:cNvSpPr/>
            <p:nvPr/>
          </p:nvSpPr>
          <p:spPr>
            <a:xfrm>
              <a:off x="7011102" y="1602306"/>
              <a:ext cx="4517572" cy="4517572"/>
            </a:xfrm>
            <a:prstGeom prst="rect">
              <a:avLst/>
            </a:prstGeom>
            <a:solidFill>
              <a:schemeClr val="accent2">
                <a:lumMod val="20000"/>
                <a:lumOff val="80000"/>
              </a:schemeClr>
            </a:solidFill>
            <a:ln>
              <a:noFill/>
            </a:ln>
            <a:effectLst>
              <a:outerShdw blurRad="404290" dist="230159"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a:p>
          </p:txBody>
        </p:sp>
        <p:sp>
          <p:nvSpPr>
            <p:cNvPr id="40" name="직사각형 6">
              <a:extLst>
                <a:ext uri="{FF2B5EF4-FFF2-40B4-BE49-F238E27FC236}">
                  <a16:creationId xmlns:a16="http://schemas.microsoft.com/office/drawing/2014/main" id="{20243FF9-7C27-7C8C-3C04-773FC7EC8D8A}"/>
                </a:ext>
              </a:extLst>
            </p:cNvPr>
            <p:cNvSpPr/>
            <p:nvPr/>
          </p:nvSpPr>
          <p:spPr>
            <a:xfrm>
              <a:off x="7011102" y="1602306"/>
              <a:ext cx="4517572" cy="4517572"/>
            </a:xfrm>
            <a:prstGeom prst="rect">
              <a:avLst/>
            </a:prstGeom>
            <a:solidFill>
              <a:schemeClr val="bg1"/>
            </a:solidFill>
            <a:ln>
              <a:noFill/>
            </a:ln>
            <a:effectLst>
              <a:outerShdw blurRad="752722" dist="231171" dir="13500000" algn="br" rotWithShape="0">
                <a:schemeClr val="bg1">
                  <a:alpha val="79883"/>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x-none" altLang="en-US" dirty="0"/>
            </a:p>
          </p:txBody>
        </p:sp>
      </p:grpSp>
      <p:sp>
        <p:nvSpPr>
          <p:cNvPr id="41" name="TextBox 40">
            <a:extLst>
              <a:ext uri="{FF2B5EF4-FFF2-40B4-BE49-F238E27FC236}">
                <a16:creationId xmlns:a16="http://schemas.microsoft.com/office/drawing/2014/main" id="{8A1BF2DC-7A50-F2BD-D512-81FDD7942CB2}"/>
              </a:ext>
            </a:extLst>
          </p:cNvPr>
          <p:cNvSpPr txBox="1"/>
          <p:nvPr/>
        </p:nvSpPr>
        <p:spPr>
          <a:xfrm>
            <a:off x="778375" y="390540"/>
            <a:ext cx="7253705" cy="553998"/>
          </a:xfrm>
          <a:prstGeom prst="rect">
            <a:avLst/>
          </a:prstGeom>
          <a:noFill/>
        </p:spPr>
        <p:txBody>
          <a:bodyPr wrap="square">
            <a:spAutoFit/>
          </a:bodyPr>
          <a:lstStyle/>
          <a:p>
            <a:pPr algn="ctr"/>
            <a:r>
              <a:rPr lang="en-IN" altLang="en-US" sz="3000" b="1" dirty="0">
                <a:solidFill>
                  <a:schemeClr val="tx1">
                    <a:lumMod val="75000"/>
                    <a:lumOff val="25000"/>
                  </a:schemeClr>
                </a:solidFill>
                <a:latin typeface="Book Antiqua" panose="02040602050305030304" pitchFamily="18" charset="0"/>
              </a:rPr>
              <a:t>Hardware and Software Requirements</a:t>
            </a:r>
            <a:endParaRPr lang="x-none" altLang="en-US" sz="3000" b="1" dirty="0">
              <a:solidFill>
                <a:schemeClr val="tx1">
                  <a:lumMod val="75000"/>
                  <a:lumOff val="25000"/>
                </a:schemeClr>
              </a:solidFill>
              <a:latin typeface="Book Antiqua" panose="02040602050305030304" pitchFamily="18" charset="0"/>
            </a:endParaRPr>
          </a:p>
        </p:txBody>
      </p:sp>
    </p:spTree>
    <p:extLst>
      <p:ext uri="{BB962C8B-B14F-4D97-AF65-F5344CB8AC3E}">
        <p14:creationId xmlns:p14="http://schemas.microsoft.com/office/powerpoint/2010/main" val="191597188"/>
      </p:ext>
    </p:extLst>
  </p:cSld>
  <p:clrMapOvr>
    <a:masterClrMapping/>
  </p:clrMapOvr>
  <mc:AlternateContent xmlns:mc="http://schemas.openxmlformats.org/markup-compatibility/2006" xmlns:p14="http://schemas.microsoft.com/office/powerpoint/2010/main">
    <mc:Choice Requires="p14">
      <p:transition spd="slow" p14:dur="1600">
        <p14:prism dir="d" isContent="1"/>
      </p:transition>
    </mc:Choice>
    <mc:Fallback xmlns="">
      <p:transition spd="slow">
        <p:fade/>
      </p:transition>
    </mc:Fallback>
  </mc:AlternateContent>
</p:sld>
</file>

<file path=ppt/theme/theme1.xml><?xml version="1.0" encoding="utf-8"?>
<a:theme xmlns:a="http://schemas.openxmlformats.org/drawingml/2006/main" name="Office 테마">
  <a:themeElements>
    <a:clrScheme name="사용자 지정 3">
      <a:dk1>
        <a:srgbClr val="000000"/>
      </a:dk1>
      <a:lt1>
        <a:srgbClr val="FFFFFF"/>
      </a:lt1>
      <a:dk2>
        <a:srgbClr val="12172E"/>
      </a:dk2>
      <a:lt2>
        <a:srgbClr val="EDEDED"/>
      </a:lt2>
      <a:accent1>
        <a:srgbClr val="444F79"/>
      </a:accent1>
      <a:accent2>
        <a:srgbClr val="7F7E7A"/>
      </a:accent2>
      <a:accent3>
        <a:srgbClr val="716D66"/>
      </a:accent3>
      <a:accent4>
        <a:srgbClr val="B2AFA6"/>
      </a:accent4>
      <a:accent5>
        <a:srgbClr val="656565"/>
      </a:accent5>
      <a:accent6>
        <a:srgbClr val="EDEBEB"/>
      </a:accent6>
      <a:hlink>
        <a:srgbClr val="716D66"/>
      </a:hlink>
      <a:folHlink>
        <a:srgbClr val="A7A198"/>
      </a:folHlink>
    </a:clrScheme>
    <a:fontScheme name="Abril Fatface">
      <a:majorFont>
        <a:latin typeface="Abril Fatface"/>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00127A0FEF32143A59D18814EBE5112" ma:contentTypeVersion="15" ma:contentTypeDescription="Create a new document." ma:contentTypeScope="" ma:versionID="ba1a9c02cb46136561579b6f883eacd3">
  <xsd:schema xmlns:xsd="http://www.w3.org/2001/XMLSchema" xmlns:xs="http://www.w3.org/2001/XMLSchema" xmlns:p="http://schemas.microsoft.com/office/2006/metadata/properties" xmlns:ns3="e6ef8ad8-7921-4613-a332-f48a54be8a42" xmlns:ns4="6d7c9102-08cc-4297-82c2-afbadbddf34b" targetNamespace="http://schemas.microsoft.com/office/2006/metadata/properties" ma:root="true" ma:fieldsID="fac4d79a7c9bb47a67bea2a35c63475a" ns3:_="" ns4:_="">
    <xsd:import namespace="e6ef8ad8-7921-4613-a332-f48a54be8a42"/>
    <xsd:import namespace="6d7c9102-08cc-4297-82c2-afbadbddf34b"/>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LengthInSeconds" minOccurs="0"/>
                <xsd:element ref="ns4:MediaServiceLocation" minOccurs="0"/>
                <xsd:element ref="ns4: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6ef8ad8-7921-4613-a332-f48a54be8a4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7c9102-08cc-4297-82c2-afbadbddf34b"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Location" ma:index="21" nillable="true" ma:displayName="Location" ma:indexed="true"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6d7c9102-08cc-4297-82c2-afbadbddf34b" xsi:nil="true"/>
  </documentManagement>
</p:properties>
</file>

<file path=customXml/itemProps1.xml><?xml version="1.0" encoding="utf-8"?>
<ds:datastoreItem xmlns:ds="http://schemas.openxmlformats.org/officeDocument/2006/customXml" ds:itemID="{48E80E0A-8807-4422-A921-A1E686DFEB1B}">
  <ds:schemaRefs>
    <ds:schemaRef ds:uri="http://schemas.microsoft.com/sharepoint/v3/contenttype/forms"/>
  </ds:schemaRefs>
</ds:datastoreItem>
</file>

<file path=customXml/itemProps2.xml><?xml version="1.0" encoding="utf-8"?>
<ds:datastoreItem xmlns:ds="http://schemas.openxmlformats.org/officeDocument/2006/customXml" ds:itemID="{3DF87F27-431A-415B-8FC5-BDDB1FC459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6ef8ad8-7921-4613-a332-f48a54be8a42"/>
    <ds:schemaRef ds:uri="6d7c9102-08cc-4297-82c2-afbadbddf34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9D24A34-B205-41B8-834E-E59E333C9368}">
  <ds:schemaRefs>
    <ds:schemaRef ds:uri="http://schemas.microsoft.com/office/2006/metadata/properties"/>
    <ds:schemaRef ds:uri="6d7c9102-08cc-4297-82c2-afbadbddf34b"/>
    <ds:schemaRef ds:uri="e6ef8ad8-7921-4613-a332-f48a54be8a42"/>
    <ds:schemaRef ds:uri="http://purl.org/dc/elements/1.1/"/>
    <ds:schemaRef ds:uri="http://schemas.openxmlformats.org/package/2006/metadata/core-properties"/>
    <ds:schemaRef ds:uri="http://schemas.microsoft.com/office/2006/documentManagement/types"/>
    <ds:schemaRef ds:uri="http://www.w3.org/XML/1998/namespace"/>
    <ds:schemaRef ds:uri="http://schemas.microsoft.com/office/infopath/2007/PartnerControls"/>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764</TotalTime>
  <Words>1390</Words>
  <Application>Microsoft Office PowerPoint</Application>
  <PresentationFormat>Widescreen</PresentationFormat>
  <Paragraphs>160</Paragraphs>
  <Slides>17</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Calibri Light</vt:lpstr>
      <vt:lpstr>Arial</vt:lpstr>
      <vt:lpstr>Times New Roman</vt:lpstr>
      <vt:lpstr>Abril Fatface</vt:lpstr>
      <vt:lpstr>Book Antiqua</vt:lpstr>
      <vt:lpstr>Calibri</vt:lpstr>
      <vt:lpstr>Wingdings</vt:lpstr>
      <vt:lpstr>Office 테마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Slide Members</Manager>
  <Company>YESFORM Co.,Ltd.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Diagram, Chart, Google slides, Keynote</dc:subject>
  <dc:creator>Slide Members by CM.LIM</dc:creator>
  <cp:keywords>SlideMembers, ppt, PPT Templates, Presentation, Diagram, Chart, Yesform, Google slides, Keynote, Free Slides</cp:keywords>
  <dc:description>The copyright of this document is at Slide Members. Unauthorized copying may result in legal sanctions.</dc:description>
  <cp:lastModifiedBy>20DCE019 YATHARTH CHAUHAN</cp:lastModifiedBy>
  <cp:revision>24</cp:revision>
  <dcterms:created xsi:type="dcterms:W3CDTF">2022-06-17T01:58:08Z</dcterms:created>
  <dcterms:modified xsi:type="dcterms:W3CDTF">2023-04-11T06:56:43Z</dcterms:modified>
  <cp:category>www.slidemembers.com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0x010100900127A0FEF32143A59D18814EBE5112</vt:lpwstr>
  </property>
</Properties>
</file>

<file path=docProps/thumbnail.jpeg>
</file>